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9" r:id="rId2"/>
    <p:sldId id="310" r:id="rId3"/>
    <p:sldId id="271" r:id="rId4"/>
    <p:sldId id="272" r:id="rId5"/>
    <p:sldId id="273" r:id="rId6"/>
    <p:sldId id="312" r:id="rId7"/>
    <p:sldId id="311" r:id="rId8"/>
    <p:sldId id="314" r:id="rId9"/>
    <p:sldId id="313" r:id="rId10"/>
    <p:sldId id="301" r:id="rId11"/>
    <p:sldId id="304" r:id="rId12"/>
    <p:sldId id="275" r:id="rId13"/>
    <p:sldId id="276" r:id="rId14"/>
    <p:sldId id="315" r:id="rId15"/>
    <p:sldId id="278" r:id="rId16"/>
    <p:sldId id="279" r:id="rId17"/>
    <p:sldId id="280" r:id="rId18"/>
    <p:sldId id="307" r:id="rId19"/>
    <p:sldId id="308" r:id="rId20"/>
    <p:sldId id="305" r:id="rId21"/>
    <p:sldId id="306" r:id="rId22"/>
    <p:sldId id="283" r:id="rId23"/>
    <p:sldId id="284" r:id="rId24"/>
    <p:sldId id="282" r:id="rId25"/>
    <p:sldId id="298" r:id="rId26"/>
    <p:sldId id="288" r:id="rId27"/>
    <p:sldId id="289" r:id="rId28"/>
    <p:sldId id="293" r:id="rId29"/>
    <p:sldId id="300" r:id="rId30"/>
    <p:sldId id="319" r:id="rId31"/>
    <p:sldId id="287" r:id="rId32"/>
    <p:sldId id="316" r:id="rId33"/>
    <p:sldId id="290" r:id="rId34"/>
    <p:sldId id="291" r:id="rId35"/>
    <p:sldId id="294" r:id="rId36"/>
    <p:sldId id="297" r:id="rId37"/>
    <p:sldId id="317" r:id="rId38"/>
    <p:sldId id="318" r:id="rId39"/>
    <p:sldId id="320" r:id="rId40"/>
    <p:sldId id="321" r:id="rId4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7385CB-AB0F-49FA-9A3C-E5667953A578}" v="21" dt="2025-04-01T11:48:26.5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ja Larsson" userId="f16edb730026c477" providerId="LiveId" clId="{B1CAE77B-FD86-47F5-8DD8-7DB75B35AA27}"/>
    <pc:docChg chg="custSel addSld delSld modSld">
      <pc:chgData name="Maja Larsson" userId="f16edb730026c477" providerId="LiveId" clId="{B1CAE77B-FD86-47F5-8DD8-7DB75B35AA27}" dt="2023-10-18T13:11:00.460" v="33" actId="20577"/>
      <pc:docMkLst>
        <pc:docMk/>
      </pc:docMkLst>
      <pc:sldChg chg="addSp delSp modSp mod modNotesTx">
        <pc:chgData name="Maja Larsson" userId="f16edb730026c477" providerId="LiveId" clId="{B1CAE77B-FD86-47F5-8DD8-7DB75B35AA27}" dt="2023-10-18T13:11:00.460" v="33" actId="20577"/>
        <pc:sldMkLst>
          <pc:docMk/>
          <pc:sldMk cId="2434089248" sldId="275"/>
        </pc:sldMkLst>
      </pc:sldChg>
      <pc:sldChg chg="del">
        <pc:chgData name="Maja Larsson" userId="f16edb730026c477" providerId="LiveId" clId="{B1CAE77B-FD86-47F5-8DD8-7DB75B35AA27}" dt="2023-10-11T10:51:36.582" v="13" actId="47"/>
        <pc:sldMkLst>
          <pc:docMk/>
          <pc:sldMk cId="3651392427" sldId="285"/>
        </pc:sldMkLst>
      </pc:sldChg>
      <pc:sldChg chg="addSp modSp mod">
        <pc:chgData name="Maja Larsson" userId="f16edb730026c477" providerId="LiveId" clId="{B1CAE77B-FD86-47F5-8DD8-7DB75B35AA27}" dt="2023-10-11T10:50:55.031" v="11" actId="1076"/>
        <pc:sldMkLst>
          <pc:docMk/>
          <pc:sldMk cId="954227416" sldId="295"/>
        </pc:sldMkLst>
      </pc:sldChg>
      <pc:sldChg chg="add">
        <pc:chgData name="Maja Larsson" userId="f16edb730026c477" providerId="LiveId" clId="{B1CAE77B-FD86-47F5-8DD8-7DB75B35AA27}" dt="2023-10-11T10:51:21.148" v="12"/>
        <pc:sldMkLst>
          <pc:docMk/>
          <pc:sldMk cId="2098171370" sldId="300"/>
        </pc:sldMkLst>
      </pc:sldChg>
    </pc:docChg>
  </pc:docChgLst>
  <pc:docChgLst>
    <pc:chgData name="Maja Larsson" userId="f16edb730026c477" providerId="LiveId" clId="{ADB23285-43B5-4878-B017-DD803E4A11DE}"/>
    <pc:docChg chg="addSld delSld modSld">
      <pc:chgData name="Maja Larsson" userId="f16edb730026c477" providerId="LiveId" clId="{ADB23285-43B5-4878-B017-DD803E4A11DE}" dt="2024-05-06T15:10:14.832" v="1"/>
      <pc:docMkLst>
        <pc:docMk/>
      </pc:docMkLst>
      <pc:sldChg chg="add del">
        <pc:chgData name="Maja Larsson" userId="f16edb730026c477" providerId="LiveId" clId="{ADB23285-43B5-4878-B017-DD803E4A11DE}" dt="2024-05-06T15:10:14.832" v="1"/>
        <pc:sldMkLst>
          <pc:docMk/>
          <pc:sldMk cId="954227416" sldId="295"/>
        </pc:sldMkLst>
      </pc:sldChg>
    </pc:docChg>
  </pc:docChgLst>
  <pc:docChgLst>
    <pc:chgData name="Maja Larsson" userId="f16edb730026c477" providerId="LiveId" clId="{BB75B946-81F3-44AE-9A14-F3F2AD39124A}"/>
    <pc:docChg chg="custSel addSld delSld modSld">
      <pc:chgData name="Maja Larsson" userId="f16edb730026c477" providerId="LiveId" clId="{BB75B946-81F3-44AE-9A14-F3F2AD39124A}" dt="2023-03-27T16:28:37.826" v="413" actId="47"/>
      <pc:docMkLst>
        <pc:docMk/>
      </pc:docMkLst>
      <pc:sldChg chg="modSp new del mod">
        <pc:chgData name="Maja Larsson" userId="f16edb730026c477" providerId="LiveId" clId="{BB75B946-81F3-44AE-9A14-F3F2AD39124A}" dt="2023-03-27T16:28:37.826" v="413" actId="47"/>
        <pc:sldMkLst>
          <pc:docMk/>
          <pc:sldMk cId="3987236327" sldId="300"/>
        </pc:sldMkLst>
      </pc:sldChg>
    </pc:docChg>
  </pc:docChgLst>
  <pc:docChgLst>
    <pc:chgData name="Maja Larsson" userId="f16edb730026c477" providerId="LiveId" clId="{3C7385CB-AB0F-49FA-9A3C-E5667953A578}"/>
    <pc:docChg chg="undo custSel addSld delSld modSld sldOrd">
      <pc:chgData name="Maja Larsson" userId="f16edb730026c477" providerId="LiveId" clId="{3C7385CB-AB0F-49FA-9A3C-E5667953A578}" dt="2025-04-04T08:14:19.331" v="2861" actId="20577"/>
      <pc:docMkLst>
        <pc:docMk/>
      </pc:docMkLst>
      <pc:sldChg chg="modNotesTx">
        <pc:chgData name="Maja Larsson" userId="f16edb730026c477" providerId="LiveId" clId="{3C7385CB-AB0F-49FA-9A3C-E5667953A578}" dt="2025-04-01T09:14:40.283" v="671" actId="20577"/>
        <pc:sldMkLst>
          <pc:docMk/>
          <pc:sldMk cId="2204100176" sldId="269"/>
        </pc:sldMkLst>
      </pc:sldChg>
      <pc:sldChg chg="del">
        <pc:chgData name="Maja Larsson" userId="f16edb730026c477" providerId="LiveId" clId="{3C7385CB-AB0F-49FA-9A3C-E5667953A578}" dt="2025-04-01T09:23:00.035" v="767" actId="47"/>
        <pc:sldMkLst>
          <pc:docMk/>
          <pc:sldMk cId="4044272970" sldId="270"/>
        </pc:sldMkLst>
      </pc:sldChg>
      <pc:sldChg chg="modSp mod">
        <pc:chgData name="Maja Larsson" userId="f16edb730026c477" providerId="LiveId" clId="{3C7385CB-AB0F-49FA-9A3C-E5667953A578}" dt="2025-04-01T09:23:10.253" v="770" actId="1076"/>
        <pc:sldMkLst>
          <pc:docMk/>
          <pc:sldMk cId="889044495" sldId="271"/>
        </pc:sldMkLst>
        <pc:spChg chg="mod">
          <ac:chgData name="Maja Larsson" userId="f16edb730026c477" providerId="LiveId" clId="{3C7385CB-AB0F-49FA-9A3C-E5667953A578}" dt="2025-04-01T09:23:10.253" v="770" actId="1076"/>
          <ac:spMkLst>
            <pc:docMk/>
            <pc:sldMk cId="889044495" sldId="271"/>
            <ac:spMk id="12" creationId="{A20A6D7F-D22F-7922-4F5D-E3456418D751}"/>
          </ac:spMkLst>
        </pc:spChg>
      </pc:sldChg>
      <pc:sldChg chg="modSp mod modNotesTx">
        <pc:chgData name="Maja Larsson" userId="f16edb730026c477" providerId="LiveId" clId="{3C7385CB-AB0F-49FA-9A3C-E5667953A578}" dt="2025-04-04T08:14:19.331" v="2861" actId="20577"/>
        <pc:sldMkLst>
          <pc:docMk/>
          <pc:sldMk cId="3047681028" sldId="272"/>
        </pc:sldMkLst>
        <pc:spChg chg="mod">
          <ac:chgData name="Maja Larsson" userId="f16edb730026c477" providerId="LiveId" clId="{3C7385CB-AB0F-49FA-9A3C-E5667953A578}" dt="2025-04-03T06:54:49.033" v="2791" actId="20577"/>
          <ac:spMkLst>
            <pc:docMk/>
            <pc:sldMk cId="3047681028" sldId="272"/>
            <ac:spMk id="3" creationId="{39EB7B6A-583D-813C-EF77-5FD7C53D291C}"/>
          </ac:spMkLst>
        </pc:spChg>
      </pc:sldChg>
      <pc:sldChg chg="ord">
        <pc:chgData name="Maja Larsson" userId="f16edb730026c477" providerId="LiveId" clId="{3C7385CB-AB0F-49FA-9A3C-E5667953A578}" dt="2025-04-01T09:33:24.799" v="1074"/>
        <pc:sldMkLst>
          <pc:docMk/>
          <pc:sldMk cId="4151420655" sldId="273"/>
        </pc:sldMkLst>
      </pc:sldChg>
      <pc:sldChg chg="del">
        <pc:chgData name="Maja Larsson" userId="f16edb730026c477" providerId="LiveId" clId="{3C7385CB-AB0F-49FA-9A3C-E5667953A578}" dt="2025-04-01T07:29:16.504" v="186" actId="47"/>
        <pc:sldMkLst>
          <pc:docMk/>
          <pc:sldMk cId="1234253233" sldId="274"/>
        </pc:sldMkLst>
      </pc:sldChg>
      <pc:sldChg chg="modSp mod ord">
        <pc:chgData name="Maja Larsson" userId="f16edb730026c477" providerId="LiveId" clId="{3C7385CB-AB0F-49FA-9A3C-E5667953A578}" dt="2025-04-01T09:43:23.336" v="1257" actId="20577"/>
        <pc:sldMkLst>
          <pc:docMk/>
          <pc:sldMk cId="2899655645" sldId="276"/>
        </pc:sldMkLst>
        <pc:spChg chg="mod">
          <ac:chgData name="Maja Larsson" userId="f16edb730026c477" providerId="LiveId" clId="{3C7385CB-AB0F-49FA-9A3C-E5667953A578}" dt="2025-04-01T09:43:23.336" v="1257" actId="20577"/>
          <ac:spMkLst>
            <pc:docMk/>
            <pc:sldMk cId="2899655645" sldId="276"/>
            <ac:spMk id="3" creationId="{C81E146C-D01C-C790-84E9-E50F1EAA0B46}"/>
          </ac:spMkLst>
        </pc:spChg>
      </pc:sldChg>
      <pc:sldChg chg="del">
        <pc:chgData name="Maja Larsson" userId="f16edb730026c477" providerId="LiveId" clId="{3C7385CB-AB0F-49FA-9A3C-E5667953A578}" dt="2025-04-01T11:09:44.487" v="2242" actId="47"/>
        <pc:sldMkLst>
          <pc:docMk/>
          <pc:sldMk cId="898492496" sldId="277"/>
        </pc:sldMkLst>
      </pc:sldChg>
      <pc:sldChg chg="modSp mod">
        <pc:chgData name="Maja Larsson" userId="f16edb730026c477" providerId="LiveId" clId="{3C7385CB-AB0F-49FA-9A3C-E5667953A578}" dt="2025-04-01T11:50:11.558" v="2768" actId="20577"/>
        <pc:sldMkLst>
          <pc:docMk/>
          <pc:sldMk cId="2626488560" sldId="279"/>
        </pc:sldMkLst>
        <pc:spChg chg="mod">
          <ac:chgData name="Maja Larsson" userId="f16edb730026c477" providerId="LiveId" clId="{3C7385CB-AB0F-49FA-9A3C-E5667953A578}" dt="2025-04-01T11:50:11.558" v="2768" actId="20577"/>
          <ac:spMkLst>
            <pc:docMk/>
            <pc:sldMk cId="2626488560" sldId="279"/>
            <ac:spMk id="8" creationId="{1CCE4F4B-4EB2-F36D-35D2-156672C7E717}"/>
          </ac:spMkLst>
        </pc:spChg>
      </pc:sldChg>
      <pc:sldChg chg="modSp mod">
        <pc:chgData name="Maja Larsson" userId="f16edb730026c477" providerId="LiveId" clId="{3C7385CB-AB0F-49FA-9A3C-E5667953A578}" dt="2025-04-01T11:10:22.540" v="2293" actId="20577"/>
        <pc:sldMkLst>
          <pc:docMk/>
          <pc:sldMk cId="1755958553" sldId="280"/>
        </pc:sldMkLst>
        <pc:spChg chg="mod">
          <ac:chgData name="Maja Larsson" userId="f16edb730026c477" providerId="LiveId" clId="{3C7385CB-AB0F-49FA-9A3C-E5667953A578}" dt="2025-04-01T11:10:22.540" v="2293" actId="20577"/>
          <ac:spMkLst>
            <pc:docMk/>
            <pc:sldMk cId="1755958553" sldId="280"/>
            <ac:spMk id="3" creationId="{0AC7AB9E-CE93-2A5A-3A03-4D2FA13A19BA}"/>
          </ac:spMkLst>
        </pc:spChg>
      </pc:sldChg>
      <pc:sldChg chg="modSp mod">
        <pc:chgData name="Maja Larsson" userId="f16edb730026c477" providerId="LiveId" clId="{3C7385CB-AB0F-49FA-9A3C-E5667953A578}" dt="2025-04-01T11:50:05.102" v="2766" actId="1076"/>
        <pc:sldMkLst>
          <pc:docMk/>
          <pc:sldMk cId="3894631748" sldId="283"/>
        </pc:sldMkLst>
        <pc:spChg chg="mod">
          <ac:chgData name="Maja Larsson" userId="f16edb730026c477" providerId="LiveId" clId="{3C7385CB-AB0F-49FA-9A3C-E5667953A578}" dt="2025-04-01T11:50:05.102" v="2766" actId="1076"/>
          <ac:spMkLst>
            <pc:docMk/>
            <pc:sldMk cId="3894631748" sldId="283"/>
            <ac:spMk id="6" creationId="{F4110FEA-A7DE-B0EE-CE84-A9B8CD0CB809}"/>
          </ac:spMkLst>
        </pc:spChg>
      </pc:sldChg>
      <pc:sldChg chg="add">
        <pc:chgData name="Maja Larsson" userId="f16edb730026c477" providerId="LiveId" clId="{3C7385CB-AB0F-49FA-9A3C-E5667953A578}" dt="2025-04-01T11:48:26.588" v="2753"/>
        <pc:sldMkLst>
          <pc:docMk/>
          <pc:sldMk cId="3798606787" sldId="287"/>
        </pc:sldMkLst>
      </pc:sldChg>
      <pc:sldChg chg="del">
        <pc:chgData name="Maja Larsson" userId="f16edb730026c477" providerId="LiveId" clId="{3C7385CB-AB0F-49FA-9A3C-E5667953A578}" dt="2025-04-01T11:48:18.514" v="2751" actId="2696"/>
        <pc:sldMkLst>
          <pc:docMk/>
          <pc:sldMk cId="3992553471" sldId="287"/>
        </pc:sldMkLst>
      </pc:sldChg>
      <pc:sldChg chg="modSp mod">
        <pc:chgData name="Maja Larsson" userId="f16edb730026c477" providerId="LiveId" clId="{3C7385CB-AB0F-49FA-9A3C-E5667953A578}" dt="2025-04-01T11:49:54.249" v="2764" actId="403"/>
        <pc:sldMkLst>
          <pc:docMk/>
          <pc:sldMk cId="348947585" sldId="288"/>
        </pc:sldMkLst>
        <pc:spChg chg="mod">
          <ac:chgData name="Maja Larsson" userId="f16edb730026c477" providerId="LiveId" clId="{3C7385CB-AB0F-49FA-9A3C-E5667953A578}" dt="2025-04-01T11:49:54.249" v="2764" actId="403"/>
          <ac:spMkLst>
            <pc:docMk/>
            <pc:sldMk cId="348947585" sldId="288"/>
            <ac:spMk id="9" creationId="{A88C5892-A652-ED40-3DBF-2C5257BEC795}"/>
          </ac:spMkLst>
        </pc:spChg>
      </pc:sldChg>
      <pc:sldChg chg="modSp mod">
        <pc:chgData name="Maja Larsson" userId="f16edb730026c477" providerId="LiveId" clId="{3C7385CB-AB0F-49FA-9A3C-E5667953A578}" dt="2025-04-01T11:49:36.322" v="2757" actId="20577"/>
        <pc:sldMkLst>
          <pc:docMk/>
          <pc:sldMk cId="865888882" sldId="290"/>
        </pc:sldMkLst>
        <pc:spChg chg="mod">
          <ac:chgData name="Maja Larsson" userId="f16edb730026c477" providerId="LiveId" clId="{3C7385CB-AB0F-49FA-9A3C-E5667953A578}" dt="2025-04-01T11:49:36.322" v="2757" actId="20577"/>
          <ac:spMkLst>
            <pc:docMk/>
            <pc:sldMk cId="865888882" sldId="290"/>
            <ac:spMk id="8" creationId="{4D90722F-F81C-BFA5-95CA-695FCA61190B}"/>
          </ac:spMkLst>
        </pc:spChg>
      </pc:sldChg>
      <pc:sldChg chg="del">
        <pc:chgData name="Maja Larsson" userId="f16edb730026c477" providerId="LiveId" clId="{3C7385CB-AB0F-49FA-9A3C-E5667953A578}" dt="2025-04-01T09:58:40.139" v="2157" actId="47"/>
        <pc:sldMkLst>
          <pc:docMk/>
          <pc:sldMk cId="954227416" sldId="295"/>
        </pc:sldMkLst>
      </pc:sldChg>
      <pc:sldChg chg="del">
        <pc:chgData name="Maja Larsson" userId="f16edb730026c477" providerId="LiveId" clId="{3C7385CB-AB0F-49FA-9A3C-E5667953A578}" dt="2025-04-01T09:58:35.355" v="2156" actId="47"/>
        <pc:sldMkLst>
          <pc:docMk/>
          <pc:sldMk cId="2392541139" sldId="299"/>
        </pc:sldMkLst>
      </pc:sldChg>
      <pc:sldChg chg="addSp delSp modSp new mod ord">
        <pc:chgData name="Maja Larsson" userId="f16edb730026c477" providerId="LiveId" clId="{3C7385CB-AB0F-49FA-9A3C-E5667953A578}" dt="2025-04-01T09:40:26.254" v="1098" actId="9405"/>
        <pc:sldMkLst>
          <pc:docMk/>
          <pc:sldMk cId="3140947446" sldId="301"/>
        </pc:sldMkLst>
        <pc:picChg chg="add mod">
          <ac:chgData name="Maja Larsson" userId="f16edb730026c477" providerId="LiveId" clId="{3C7385CB-AB0F-49FA-9A3C-E5667953A578}" dt="2025-03-31T13:23:08.259" v="5" actId="14100"/>
          <ac:picMkLst>
            <pc:docMk/>
            <pc:sldMk cId="3140947446" sldId="301"/>
            <ac:picMk id="5" creationId="{D5A37CA0-FE36-32EE-3818-F47A3BECC8F8}"/>
          </ac:picMkLst>
        </pc:picChg>
        <pc:inkChg chg="add">
          <ac:chgData name="Maja Larsson" userId="f16edb730026c477" providerId="LiveId" clId="{3C7385CB-AB0F-49FA-9A3C-E5667953A578}" dt="2025-04-01T09:38:32.042" v="1085" actId="9405"/>
          <ac:inkMkLst>
            <pc:docMk/>
            <pc:sldMk cId="3140947446" sldId="301"/>
            <ac:inkMk id="9" creationId="{2309FF4F-3FEC-751D-A74D-F3DBC1CDF4E8}"/>
          </ac:inkMkLst>
        </pc:inkChg>
        <pc:inkChg chg="add">
          <ac:chgData name="Maja Larsson" userId="f16edb730026c477" providerId="LiveId" clId="{3C7385CB-AB0F-49FA-9A3C-E5667953A578}" dt="2025-04-01T09:38:50.547" v="1087"/>
          <ac:inkMkLst>
            <pc:docMk/>
            <pc:sldMk cId="3140947446" sldId="301"/>
            <ac:inkMk id="11" creationId="{3889FD03-5096-0FF8-94C4-5377D39BFEC9}"/>
          </ac:inkMkLst>
        </pc:inkChg>
        <pc:inkChg chg="add">
          <ac:chgData name="Maja Larsson" userId="f16edb730026c477" providerId="LiveId" clId="{3C7385CB-AB0F-49FA-9A3C-E5667953A578}" dt="2025-04-01T09:38:56.096" v="1088" actId="9405"/>
          <ac:inkMkLst>
            <pc:docMk/>
            <pc:sldMk cId="3140947446" sldId="301"/>
            <ac:inkMk id="12" creationId="{8070EBC7-9938-51AD-ADC9-23C801073872}"/>
          </ac:inkMkLst>
        </pc:inkChg>
        <pc:inkChg chg="add">
          <ac:chgData name="Maja Larsson" userId="f16edb730026c477" providerId="LiveId" clId="{3C7385CB-AB0F-49FA-9A3C-E5667953A578}" dt="2025-04-01T09:38:57.631" v="1089" actId="9405"/>
          <ac:inkMkLst>
            <pc:docMk/>
            <pc:sldMk cId="3140947446" sldId="301"/>
            <ac:inkMk id="13" creationId="{C379DA73-2A23-D989-043A-623533DBCFAE}"/>
          </ac:inkMkLst>
        </pc:inkChg>
        <pc:inkChg chg="add">
          <ac:chgData name="Maja Larsson" userId="f16edb730026c477" providerId="LiveId" clId="{3C7385CB-AB0F-49FA-9A3C-E5667953A578}" dt="2025-04-01T09:39:20.424" v="1091"/>
          <ac:inkMkLst>
            <pc:docMk/>
            <pc:sldMk cId="3140947446" sldId="301"/>
            <ac:inkMk id="15" creationId="{FDB659EC-D8F2-6683-9C70-1E15493D5E7B}"/>
          </ac:inkMkLst>
        </pc:inkChg>
        <pc:inkChg chg="add">
          <ac:chgData name="Maja Larsson" userId="f16edb730026c477" providerId="LiveId" clId="{3C7385CB-AB0F-49FA-9A3C-E5667953A578}" dt="2025-04-01T09:39:23.880" v="1093"/>
          <ac:inkMkLst>
            <pc:docMk/>
            <pc:sldMk cId="3140947446" sldId="301"/>
            <ac:inkMk id="17" creationId="{40C5EE5D-E47F-0C93-C684-9FB514DCDA0F}"/>
          </ac:inkMkLst>
        </pc:inkChg>
        <pc:inkChg chg="add">
          <ac:chgData name="Maja Larsson" userId="f16edb730026c477" providerId="LiveId" clId="{3C7385CB-AB0F-49FA-9A3C-E5667953A578}" dt="2025-04-01T09:39:28.528" v="1094" actId="9405"/>
          <ac:inkMkLst>
            <pc:docMk/>
            <pc:sldMk cId="3140947446" sldId="301"/>
            <ac:inkMk id="18" creationId="{819EE569-DD22-384E-8E3F-D58BCE170BAD}"/>
          </ac:inkMkLst>
        </pc:inkChg>
        <pc:inkChg chg="add">
          <ac:chgData name="Maja Larsson" userId="f16edb730026c477" providerId="LiveId" clId="{3C7385CB-AB0F-49FA-9A3C-E5667953A578}" dt="2025-04-01T09:39:31.106" v="1095" actId="9405"/>
          <ac:inkMkLst>
            <pc:docMk/>
            <pc:sldMk cId="3140947446" sldId="301"/>
            <ac:inkMk id="19" creationId="{F956F90C-A40D-93F2-D63F-D2091D98A915}"/>
          </ac:inkMkLst>
        </pc:inkChg>
        <pc:inkChg chg="add">
          <ac:chgData name="Maja Larsson" userId="f16edb730026c477" providerId="LiveId" clId="{3C7385CB-AB0F-49FA-9A3C-E5667953A578}" dt="2025-04-01T09:40:19.339" v="1096" actId="9405"/>
          <ac:inkMkLst>
            <pc:docMk/>
            <pc:sldMk cId="3140947446" sldId="301"/>
            <ac:inkMk id="20" creationId="{D202E05D-8DBF-B1A3-41AE-FCCC3B34A212}"/>
          </ac:inkMkLst>
        </pc:inkChg>
        <pc:inkChg chg="add">
          <ac:chgData name="Maja Larsson" userId="f16edb730026c477" providerId="LiveId" clId="{3C7385CB-AB0F-49FA-9A3C-E5667953A578}" dt="2025-04-01T09:40:23.214" v="1097" actId="9405"/>
          <ac:inkMkLst>
            <pc:docMk/>
            <pc:sldMk cId="3140947446" sldId="301"/>
            <ac:inkMk id="21" creationId="{D0F4FAEC-B437-4566-0FB5-4E0693EC689F}"/>
          </ac:inkMkLst>
        </pc:inkChg>
        <pc:inkChg chg="add">
          <ac:chgData name="Maja Larsson" userId="f16edb730026c477" providerId="LiveId" clId="{3C7385CB-AB0F-49FA-9A3C-E5667953A578}" dt="2025-04-01T09:40:26.254" v="1098" actId="9405"/>
          <ac:inkMkLst>
            <pc:docMk/>
            <pc:sldMk cId="3140947446" sldId="301"/>
            <ac:inkMk id="22" creationId="{BAEFC727-21A9-5522-6931-7214EC1957CB}"/>
          </ac:inkMkLst>
        </pc:inkChg>
      </pc:sldChg>
      <pc:sldChg chg="addSp delSp modSp new del mod">
        <pc:chgData name="Maja Larsson" userId="f16edb730026c477" providerId="LiveId" clId="{3C7385CB-AB0F-49FA-9A3C-E5667953A578}" dt="2025-04-01T09:41:18.502" v="1101" actId="47"/>
        <pc:sldMkLst>
          <pc:docMk/>
          <pc:sldMk cId="3110947222" sldId="302"/>
        </pc:sldMkLst>
      </pc:sldChg>
      <pc:sldChg chg="addSp delSp modSp new del mod">
        <pc:chgData name="Maja Larsson" userId="f16edb730026c477" providerId="LiveId" clId="{3C7385CB-AB0F-49FA-9A3C-E5667953A578}" dt="2025-04-01T09:42:54.022" v="1252" actId="47"/>
        <pc:sldMkLst>
          <pc:docMk/>
          <pc:sldMk cId="2274224885" sldId="303"/>
        </pc:sldMkLst>
      </pc:sldChg>
      <pc:sldChg chg="addSp delSp modSp new mod ord">
        <pc:chgData name="Maja Larsson" userId="f16edb730026c477" providerId="LiveId" clId="{3C7385CB-AB0F-49FA-9A3C-E5667953A578}" dt="2025-04-03T07:05:18.599" v="2793"/>
        <pc:sldMkLst>
          <pc:docMk/>
          <pc:sldMk cId="2721909425" sldId="304"/>
        </pc:sldMkLst>
        <pc:picChg chg="add mod modCrop">
          <ac:chgData name="Maja Larsson" userId="f16edb730026c477" providerId="LiveId" clId="{3C7385CB-AB0F-49FA-9A3C-E5667953A578}" dt="2025-04-01T08:19:12.914" v="495" actId="1076"/>
          <ac:picMkLst>
            <pc:docMk/>
            <pc:sldMk cId="2721909425" sldId="304"/>
            <ac:picMk id="5" creationId="{87D23E93-B686-9D82-6905-2BB65463957F}"/>
          </ac:picMkLst>
        </pc:picChg>
        <pc:picChg chg="add mod">
          <ac:chgData name="Maja Larsson" userId="f16edb730026c477" providerId="LiveId" clId="{3C7385CB-AB0F-49FA-9A3C-E5667953A578}" dt="2025-04-01T08:18:26.884" v="491" actId="14100"/>
          <ac:picMkLst>
            <pc:docMk/>
            <pc:sldMk cId="2721909425" sldId="304"/>
            <ac:picMk id="7" creationId="{4139C08D-BB17-D0FB-2C44-1E95D2019B34}"/>
          </ac:picMkLst>
        </pc:picChg>
      </pc:sldChg>
      <pc:sldChg chg="addSp delSp modSp new mod ord modNotesTx">
        <pc:chgData name="Maja Larsson" userId="f16edb730026c477" providerId="LiveId" clId="{3C7385CB-AB0F-49FA-9A3C-E5667953A578}" dt="2025-04-01T11:12:42.467" v="2301"/>
        <pc:sldMkLst>
          <pc:docMk/>
          <pc:sldMk cId="3158110353" sldId="305"/>
        </pc:sldMkLst>
        <pc:spChg chg="add mod">
          <ac:chgData name="Maja Larsson" userId="f16edb730026c477" providerId="LiveId" clId="{3C7385CB-AB0F-49FA-9A3C-E5667953A578}" dt="2025-04-01T09:45:04.821" v="1317" actId="20577"/>
          <ac:spMkLst>
            <pc:docMk/>
            <pc:sldMk cId="3158110353" sldId="305"/>
            <ac:spMk id="50" creationId="{9B46BEF7-7207-8692-123B-0FC852554807}"/>
          </ac:spMkLst>
        </pc:spChg>
        <pc:grpChg chg="mod">
          <ac:chgData name="Maja Larsson" userId="f16edb730026c477" providerId="LiveId" clId="{3C7385CB-AB0F-49FA-9A3C-E5667953A578}" dt="2025-04-01T07:42:12.921" v="265"/>
          <ac:grpSpMkLst>
            <pc:docMk/>
            <pc:sldMk cId="3158110353" sldId="305"/>
            <ac:grpSpMk id="39" creationId="{270FA15E-2296-F4D4-D6C9-79AADB7B4CA7}"/>
          </ac:grpSpMkLst>
        </pc:grpChg>
        <pc:grpChg chg="mod">
          <ac:chgData name="Maja Larsson" userId="f16edb730026c477" providerId="LiveId" clId="{3C7385CB-AB0F-49FA-9A3C-E5667953A578}" dt="2025-04-01T07:42:12.921" v="265"/>
          <ac:grpSpMkLst>
            <pc:docMk/>
            <pc:sldMk cId="3158110353" sldId="305"/>
            <ac:grpSpMk id="40" creationId="{A472DC72-8219-3000-3FEF-AF3E40C63AC0}"/>
          </ac:grpSpMkLst>
        </pc:grpChg>
        <pc:picChg chg="add mod modCrop">
          <ac:chgData name="Maja Larsson" userId="f16edb730026c477" providerId="LiveId" clId="{3C7385CB-AB0F-49FA-9A3C-E5667953A578}" dt="2025-04-01T09:44:49.681" v="1308" actId="732"/>
          <ac:picMkLst>
            <pc:docMk/>
            <pc:sldMk cId="3158110353" sldId="305"/>
            <ac:picMk id="49" creationId="{55D47641-45CD-2D27-6CC2-D0247FEA659F}"/>
          </ac:picMkLst>
        </pc:picChg>
        <pc:inkChg chg="add">
          <ac:chgData name="Maja Larsson" userId="f16edb730026c477" providerId="LiveId" clId="{3C7385CB-AB0F-49FA-9A3C-E5667953A578}" dt="2025-04-01T07:38:01.386" v="216" actId="9405"/>
          <ac:inkMkLst>
            <pc:docMk/>
            <pc:sldMk cId="3158110353" sldId="305"/>
            <ac:inkMk id="6" creationId="{4FBC08BD-32C4-53EB-C204-769EDECECBCD}"/>
          </ac:inkMkLst>
        </pc:inkChg>
        <pc:inkChg chg="add">
          <ac:chgData name="Maja Larsson" userId="f16edb730026c477" providerId="LiveId" clId="{3C7385CB-AB0F-49FA-9A3C-E5667953A578}" dt="2025-04-01T07:40:21.793" v="236" actId="9405"/>
          <ac:inkMkLst>
            <pc:docMk/>
            <pc:sldMk cId="3158110353" sldId="305"/>
            <ac:inkMk id="12" creationId="{50CABBB4-691D-0984-9E36-B45F5C45D96D}"/>
          </ac:inkMkLst>
        </pc:inkChg>
        <pc:inkChg chg="add">
          <ac:chgData name="Maja Larsson" userId="f16edb730026c477" providerId="LiveId" clId="{3C7385CB-AB0F-49FA-9A3C-E5667953A578}" dt="2025-04-01T07:40:22.160" v="237" actId="9405"/>
          <ac:inkMkLst>
            <pc:docMk/>
            <pc:sldMk cId="3158110353" sldId="305"/>
            <ac:inkMk id="13" creationId="{3E1126F1-8356-0CE9-FB36-379E92DC19C0}"/>
          </ac:inkMkLst>
        </pc:inkChg>
        <pc:inkChg chg="add">
          <ac:chgData name="Maja Larsson" userId="f16edb730026c477" providerId="LiveId" clId="{3C7385CB-AB0F-49FA-9A3C-E5667953A578}" dt="2025-04-01T07:40:22.480" v="238" actId="9405"/>
          <ac:inkMkLst>
            <pc:docMk/>
            <pc:sldMk cId="3158110353" sldId="305"/>
            <ac:inkMk id="14" creationId="{0E028A05-7ED9-0CF5-71BF-04F12C14AB59}"/>
          </ac:inkMkLst>
        </pc:inkChg>
        <pc:inkChg chg="add">
          <ac:chgData name="Maja Larsson" userId="f16edb730026c477" providerId="LiveId" clId="{3C7385CB-AB0F-49FA-9A3C-E5667953A578}" dt="2025-04-01T07:40:22.814" v="239" actId="9405"/>
          <ac:inkMkLst>
            <pc:docMk/>
            <pc:sldMk cId="3158110353" sldId="305"/>
            <ac:inkMk id="15" creationId="{C0E3F799-3DCE-68D6-FBB9-0F574AFFF184}"/>
          </ac:inkMkLst>
        </pc:inkChg>
        <pc:inkChg chg="add">
          <ac:chgData name="Maja Larsson" userId="f16edb730026c477" providerId="LiveId" clId="{3C7385CB-AB0F-49FA-9A3C-E5667953A578}" dt="2025-04-01T07:40:23.164" v="240" actId="9405"/>
          <ac:inkMkLst>
            <pc:docMk/>
            <pc:sldMk cId="3158110353" sldId="305"/>
            <ac:inkMk id="16" creationId="{A1A3DAA5-D807-F2E8-59DE-C6C67696022B}"/>
          </ac:inkMkLst>
        </pc:inkChg>
        <pc:inkChg chg="add">
          <ac:chgData name="Maja Larsson" userId="f16edb730026c477" providerId="LiveId" clId="{3C7385CB-AB0F-49FA-9A3C-E5667953A578}" dt="2025-04-01T07:40:23.616" v="241" actId="9405"/>
          <ac:inkMkLst>
            <pc:docMk/>
            <pc:sldMk cId="3158110353" sldId="305"/>
            <ac:inkMk id="17" creationId="{BEA0B153-0987-6DB3-3B26-4859E28BEBCB}"/>
          </ac:inkMkLst>
        </pc:inkChg>
        <pc:inkChg chg="add">
          <ac:chgData name="Maja Larsson" userId="f16edb730026c477" providerId="LiveId" clId="{3C7385CB-AB0F-49FA-9A3C-E5667953A578}" dt="2025-04-01T07:41:08.390" v="242" actId="9405"/>
          <ac:inkMkLst>
            <pc:docMk/>
            <pc:sldMk cId="3158110353" sldId="305"/>
            <ac:inkMk id="18" creationId="{7D6C6194-88F8-C5E4-B38F-F015E227A940}"/>
          </ac:inkMkLst>
        </pc:inkChg>
        <pc:inkChg chg="add">
          <ac:chgData name="Maja Larsson" userId="f16edb730026c477" providerId="LiveId" clId="{3C7385CB-AB0F-49FA-9A3C-E5667953A578}" dt="2025-04-01T07:41:38.278" v="249" actId="9405"/>
          <ac:inkMkLst>
            <pc:docMk/>
            <pc:sldMk cId="3158110353" sldId="305"/>
            <ac:inkMk id="23" creationId="{4F1ECE2C-2529-7277-4594-DC8F3F31399D}"/>
          </ac:inkMkLst>
        </pc:inkChg>
        <pc:inkChg chg="add">
          <ac:chgData name="Maja Larsson" userId="f16edb730026c477" providerId="LiveId" clId="{3C7385CB-AB0F-49FA-9A3C-E5667953A578}" dt="2025-04-01T07:41:38.787" v="250" actId="9405"/>
          <ac:inkMkLst>
            <pc:docMk/>
            <pc:sldMk cId="3158110353" sldId="305"/>
            <ac:inkMk id="24" creationId="{C9AFE95F-D289-CDF6-A7CD-2B518B3FE5DE}"/>
          </ac:inkMkLst>
        </pc:inkChg>
        <pc:inkChg chg="add">
          <ac:chgData name="Maja Larsson" userId="f16edb730026c477" providerId="LiveId" clId="{3C7385CB-AB0F-49FA-9A3C-E5667953A578}" dt="2025-04-01T07:41:39.171" v="251" actId="9405"/>
          <ac:inkMkLst>
            <pc:docMk/>
            <pc:sldMk cId="3158110353" sldId="305"/>
            <ac:inkMk id="25" creationId="{5ABD9D0F-663C-BA8F-0714-450D4128CB87}"/>
          </ac:inkMkLst>
        </pc:inkChg>
        <pc:inkChg chg="add">
          <ac:chgData name="Maja Larsson" userId="f16edb730026c477" providerId="LiveId" clId="{3C7385CB-AB0F-49FA-9A3C-E5667953A578}" dt="2025-04-01T07:41:39.570" v="252" actId="9405"/>
          <ac:inkMkLst>
            <pc:docMk/>
            <pc:sldMk cId="3158110353" sldId="305"/>
            <ac:inkMk id="26" creationId="{EE2E2C32-9776-AC90-F759-B5AF06743325}"/>
          </ac:inkMkLst>
        </pc:inkChg>
        <pc:inkChg chg="add">
          <ac:chgData name="Maja Larsson" userId="f16edb730026c477" providerId="LiveId" clId="{3C7385CB-AB0F-49FA-9A3C-E5667953A578}" dt="2025-04-01T07:41:40.016" v="253" actId="9405"/>
          <ac:inkMkLst>
            <pc:docMk/>
            <pc:sldMk cId="3158110353" sldId="305"/>
            <ac:inkMk id="27" creationId="{74194723-8CE8-FA15-D01C-9332D53B352D}"/>
          </ac:inkMkLst>
        </pc:inkChg>
        <pc:inkChg chg="add">
          <ac:chgData name="Maja Larsson" userId="f16edb730026c477" providerId="LiveId" clId="{3C7385CB-AB0F-49FA-9A3C-E5667953A578}" dt="2025-04-01T07:41:40.495" v="254" actId="9405"/>
          <ac:inkMkLst>
            <pc:docMk/>
            <pc:sldMk cId="3158110353" sldId="305"/>
            <ac:inkMk id="28" creationId="{C7BF4EF4-9A0B-C9E5-DEE3-8F3ADC268262}"/>
          </ac:inkMkLst>
        </pc:inkChg>
        <pc:inkChg chg="add">
          <ac:chgData name="Maja Larsson" userId="f16edb730026c477" providerId="LiveId" clId="{3C7385CB-AB0F-49FA-9A3C-E5667953A578}" dt="2025-04-01T07:41:41.151" v="255" actId="9405"/>
          <ac:inkMkLst>
            <pc:docMk/>
            <pc:sldMk cId="3158110353" sldId="305"/>
            <ac:inkMk id="29" creationId="{DE6207E6-1726-AFEA-339B-800CD280046D}"/>
          </ac:inkMkLst>
        </pc:inkChg>
        <pc:inkChg chg="add">
          <ac:chgData name="Maja Larsson" userId="f16edb730026c477" providerId="LiveId" clId="{3C7385CB-AB0F-49FA-9A3C-E5667953A578}" dt="2025-04-01T07:41:41.552" v="256" actId="9405"/>
          <ac:inkMkLst>
            <pc:docMk/>
            <pc:sldMk cId="3158110353" sldId="305"/>
            <ac:inkMk id="30" creationId="{9E67C858-C85F-E4E1-0410-7DDB4EA9C4C3}"/>
          </ac:inkMkLst>
        </pc:inkChg>
        <pc:inkChg chg="add">
          <ac:chgData name="Maja Larsson" userId="f16edb730026c477" providerId="LiveId" clId="{3C7385CB-AB0F-49FA-9A3C-E5667953A578}" dt="2025-04-01T07:42:07.294" v="257" actId="9405"/>
          <ac:inkMkLst>
            <pc:docMk/>
            <pc:sldMk cId="3158110353" sldId="305"/>
            <ac:inkMk id="31" creationId="{5D7A2111-813B-6923-0940-3D6B954973DF}"/>
          </ac:inkMkLst>
        </pc:inkChg>
        <pc:inkChg chg="add">
          <ac:chgData name="Maja Larsson" userId="f16edb730026c477" providerId="LiveId" clId="{3C7385CB-AB0F-49FA-9A3C-E5667953A578}" dt="2025-04-01T07:42:08.526" v="258" actId="9405"/>
          <ac:inkMkLst>
            <pc:docMk/>
            <pc:sldMk cId="3158110353" sldId="305"/>
            <ac:inkMk id="32" creationId="{7145DBF0-3DBE-A5D6-D818-7A08F4626F15}"/>
          </ac:inkMkLst>
        </pc:inkChg>
        <pc:inkChg chg="add">
          <ac:chgData name="Maja Larsson" userId="f16edb730026c477" providerId="LiveId" clId="{3C7385CB-AB0F-49FA-9A3C-E5667953A578}" dt="2025-04-01T07:42:08.941" v="259" actId="9405"/>
          <ac:inkMkLst>
            <pc:docMk/>
            <pc:sldMk cId="3158110353" sldId="305"/>
            <ac:inkMk id="33" creationId="{6F6ECEA8-DD34-864B-448E-32D3840C0520}"/>
          </ac:inkMkLst>
        </pc:inkChg>
        <pc:inkChg chg="add mod">
          <ac:chgData name="Maja Larsson" userId="f16edb730026c477" providerId="LiveId" clId="{3C7385CB-AB0F-49FA-9A3C-E5667953A578}" dt="2025-04-01T07:42:12.921" v="265"/>
          <ac:inkMkLst>
            <pc:docMk/>
            <pc:sldMk cId="3158110353" sldId="305"/>
            <ac:inkMk id="34" creationId="{74917063-9B19-6CA6-1D4E-9B2D7D6E1ECC}"/>
          </ac:inkMkLst>
        </pc:inkChg>
        <pc:inkChg chg="add mod">
          <ac:chgData name="Maja Larsson" userId="f16edb730026c477" providerId="LiveId" clId="{3C7385CB-AB0F-49FA-9A3C-E5667953A578}" dt="2025-04-01T07:42:12.921" v="265"/>
          <ac:inkMkLst>
            <pc:docMk/>
            <pc:sldMk cId="3158110353" sldId="305"/>
            <ac:inkMk id="35" creationId="{9AD5C8D0-B452-1EE8-0036-4AFDF30F5E05}"/>
          </ac:inkMkLst>
        </pc:inkChg>
        <pc:inkChg chg="add mod">
          <ac:chgData name="Maja Larsson" userId="f16edb730026c477" providerId="LiveId" clId="{3C7385CB-AB0F-49FA-9A3C-E5667953A578}" dt="2025-04-01T07:42:12.921" v="265"/>
          <ac:inkMkLst>
            <pc:docMk/>
            <pc:sldMk cId="3158110353" sldId="305"/>
            <ac:inkMk id="36" creationId="{86782F58-DFA8-65BD-3268-F010563D4DFC}"/>
          </ac:inkMkLst>
        </pc:inkChg>
        <pc:inkChg chg="add mod">
          <ac:chgData name="Maja Larsson" userId="f16edb730026c477" providerId="LiveId" clId="{3C7385CB-AB0F-49FA-9A3C-E5667953A578}" dt="2025-04-01T07:42:12.921" v="265"/>
          <ac:inkMkLst>
            <pc:docMk/>
            <pc:sldMk cId="3158110353" sldId="305"/>
            <ac:inkMk id="37" creationId="{B67971E8-3AD4-6142-FA7F-C142A3ABB59F}"/>
          </ac:inkMkLst>
        </pc:inkChg>
        <pc:inkChg chg="add">
          <ac:chgData name="Maja Larsson" userId="f16edb730026c477" providerId="LiveId" clId="{3C7385CB-AB0F-49FA-9A3C-E5667953A578}" dt="2025-04-01T07:42:12.394" v="264" actId="9405"/>
          <ac:inkMkLst>
            <pc:docMk/>
            <pc:sldMk cId="3158110353" sldId="305"/>
            <ac:inkMk id="38" creationId="{3F48D515-D2B2-8835-560E-97CF95E82C0D}"/>
          </ac:inkMkLst>
        </pc:inkChg>
        <pc:inkChg chg="add">
          <ac:chgData name="Maja Larsson" userId="f16edb730026c477" providerId="LiveId" clId="{3C7385CB-AB0F-49FA-9A3C-E5667953A578}" dt="2025-04-01T07:44:23.538" v="451" actId="9405"/>
          <ac:inkMkLst>
            <pc:docMk/>
            <pc:sldMk cId="3158110353" sldId="305"/>
            <ac:inkMk id="42" creationId="{2217853E-5F5C-288F-0156-7CF7CB8B0440}"/>
          </ac:inkMkLst>
        </pc:inkChg>
        <pc:inkChg chg="add">
          <ac:chgData name="Maja Larsson" userId="f16edb730026c477" providerId="LiveId" clId="{3C7385CB-AB0F-49FA-9A3C-E5667953A578}" dt="2025-04-01T07:45:06.312" v="459" actId="9405"/>
          <ac:inkMkLst>
            <pc:docMk/>
            <pc:sldMk cId="3158110353" sldId="305"/>
            <ac:inkMk id="43" creationId="{68DD408E-A055-69A7-BA8D-A35409D95D85}"/>
          </ac:inkMkLst>
        </pc:inkChg>
        <pc:inkChg chg="add">
          <ac:chgData name="Maja Larsson" userId="f16edb730026c477" providerId="LiveId" clId="{3C7385CB-AB0F-49FA-9A3C-E5667953A578}" dt="2025-04-01T07:45:25.165" v="460" actId="9405"/>
          <ac:inkMkLst>
            <pc:docMk/>
            <pc:sldMk cId="3158110353" sldId="305"/>
            <ac:inkMk id="44" creationId="{00E5C5C4-465E-01F0-29FD-829C87AE4250}"/>
          </ac:inkMkLst>
        </pc:inkChg>
        <pc:inkChg chg="add">
          <ac:chgData name="Maja Larsson" userId="f16edb730026c477" providerId="LiveId" clId="{3C7385CB-AB0F-49FA-9A3C-E5667953A578}" dt="2025-04-01T07:46:23.787" v="463" actId="9405"/>
          <ac:inkMkLst>
            <pc:docMk/>
            <pc:sldMk cId="3158110353" sldId="305"/>
            <ac:inkMk id="46" creationId="{9CCF96CD-27EF-811B-4DA4-AB6B3F3910D6}"/>
          </ac:inkMkLst>
        </pc:inkChg>
        <pc:inkChg chg="add">
          <ac:chgData name="Maja Larsson" userId="f16edb730026c477" providerId="LiveId" clId="{3C7385CB-AB0F-49FA-9A3C-E5667953A578}" dt="2025-04-01T08:00:38.887" v="464" actId="9405"/>
          <ac:inkMkLst>
            <pc:docMk/>
            <pc:sldMk cId="3158110353" sldId="305"/>
            <ac:inkMk id="47" creationId="{B6B9A3F0-531B-E9FA-4CB8-0006B3165B22}"/>
          </ac:inkMkLst>
        </pc:inkChg>
      </pc:sldChg>
      <pc:sldChg chg="addSp delSp modSp new mod ord modNotesTx">
        <pc:chgData name="Maja Larsson" userId="f16edb730026c477" providerId="LiveId" clId="{3C7385CB-AB0F-49FA-9A3C-E5667953A578}" dt="2025-04-01T11:12:42.467" v="2301"/>
        <pc:sldMkLst>
          <pc:docMk/>
          <pc:sldMk cId="2428898249" sldId="306"/>
        </pc:sldMkLst>
        <pc:spChg chg="add mod">
          <ac:chgData name="Maja Larsson" userId="f16edb730026c477" providerId="LiveId" clId="{3C7385CB-AB0F-49FA-9A3C-E5667953A578}" dt="2025-04-01T09:45:10.665" v="1318" actId="1076"/>
          <ac:spMkLst>
            <pc:docMk/>
            <pc:sldMk cId="2428898249" sldId="306"/>
            <ac:spMk id="10" creationId="{0626667E-3DF0-6131-7B74-DA31FB3F3BF7}"/>
          </ac:spMkLst>
        </pc:spChg>
        <pc:picChg chg="add mod">
          <ac:chgData name="Maja Larsson" userId="f16edb730026c477" providerId="LiveId" clId="{3C7385CB-AB0F-49FA-9A3C-E5667953A578}" dt="2025-04-01T08:06:27.148" v="475" actId="1076"/>
          <ac:picMkLst>
            <pc:docMk/>
            <pc:sldMk cId="2428898249" sldId="306"/>
            <ac:picMk id="9" creationId="{FE4E3935-CE0E-8AB3-6FD0-F4C941A048FC}"/>
          </ac:picMkLst>
        </pc:picChg>
      </pc:sldChg>
      <pc:sldChg chg="addSp delSp modSp new mod ord">
        <pc:chgData name="Maja Larsson" userId="f16edb730026c477" providerId="LiveId" clId="{3C7385CB-AB0F-49FA-9A3C-E5667953A578}" dt="2025-04-01T11:12:42.467" v="2301"/>
        <pc:sldMkLst>
          <pc:docMk/>
          <pc:sldMk cId="1526690292" sldId="307"/>
        </pc:sldMkLst>
        <pc:picChg chg="add mod">
          <ac:chgData name="Maja Larsson" userId="f16edb730026c477" providerId="LiveId" clId="{3C7385CB-AB0F-49FA-9A3C-E5667953A578}" dt="2025-04-01T08:11:15.633" v="479" actId="1076"/>
          <ac:picMkLst>
            <pc:docMk/>
            <pc:sldMk cId="1526690292" sldId="307"/>
            <ac:picMk id="5" creationId="{E6744B2F-8093-86B8-12B0-D2175AB43F37}"/>
          </ac:picMkLst>
        </pc:picChg>
      </pc:sldChg>
      <pc:sldChg chg="addSp delSp modSp new mod ord setBg">
        <pc:chgData name="Maja Larsson" userId="f16edb730026c477" providerId="LiveId" clId="{3C7385CB-AB0F-49FA-9A3C-E5667953A578}" dt="2025-04-01T11:12:42.467" v="2301"/>
        <pc:sldMkLst>
          <pc:docMk/>
          <pc:sldMk cId="140075270" sldId="308"/>
        </pc:sldMkLst>
        <pc:spChg chg="add">
          <ac:chgData name="Maja Larsson" userId="f16edb730026c477" providerId="LiveId" clId="{3C7385CB-AB0F-49FA-9A3C-E5667953A578}" dt="2025-04-01T08:14:10.159" v="484" actId="26606"/>
          <ac:spMkLst>
            <pc:docMk/>
            <pc:sldMk cId="140075270" sldId="308"/>
            <ac:spMk id="10" creationId="{42A4FC2C-047E-45A5-965D-8E1E3BF09BC6}"/>
          </ac:spMkLst>
        </pc:spChg>
        <pc:picChg chg="add mod">
          <ac:chgData name="Maja Larsson" userId="f16edb730026c477" providerId="LiveId" clId="{3C7385CB-AB0F-49FA-9A3C-E5667953A578}" dt="2025-04-01T08:14:10.159" v="484" actId="26606"/>
          <ac:picMkLst>
            <pc:docMk/>
            <pc:sldMk cId="140075270" sldId="308"/>
            <ac:picMk id="5" creationId="{E5D787E3-EFDF-CE85-B812-ADF5267A3BED}"/>
          </ac:picMkLst>
        </pc:picChg>
      </pc:sldChg>
      <pc:sldChg chg="new del">
        <pc:chgData name="Maja Larsson" userId="f16edb730026c477" providerId="LiveId" clId="{3C7385CB-AB0F-49FA-9A3C-E5667953A578}" dt="2025-04-01T09:15:05.966" v="674" actId="47"/>
        <pc:sldMkLst>
          <pc:docMk/>
          <pc:sldMk cId="1146816990" sldId="309"/>
        </pc:sldMkLst>
      </pc:sldChg>
      <pc:sldChg chg="modSp add mod">
        <pc:chgData name="Maja Larsson" userId="f16edb730026c477" providerId="LiveId" clId="{3C7385CB-AB0F-49FA-9A3C-E5667953A578}" dt="2025-04-03T06:46:27.003" v="2769" actId="1076"/>
        <pc:sldMkLst>
          <pc:docMk/>
          <pc:sldMk cId="3402610870" sldId="310"/>
        </pc:sldMkLst>
        <pc:spChg chg="mod">
          <ac:chgData name="Maja Larsson" userId="f16edb730026c477" providerId="LiveId" clId="{3C7385CB-AB0F-49FA-9A3C-E5667953A578}" dt="2025-04-01T09:21:15.610" v="764" actId="20577"/>
          <ac:spMkLst>
            <pc:docMk/>
            <pc:sldMk cId="3402610870" sldId="310"/>
            <ac:spMk id="8" creationId="{3F6B5F99-4B68-AC8B-194F-682C03DF0A37}"/>
          </ac:spMkLst>
        </pc:spChg>
        <pc:picChg chg="mod">
          <ac:chgData name="Maja Larsson" userId="f16edb730026c477" providerId="LiveId" clId="{3C7385CB-AB0F-49FA-9A3C-E5667953A578}" dt="2025-04-03T06:46:27.003" v="2769" actId="1076"/>
          <ac:picMkLst>
            <pc:docMk/>
            <pc:sldMk cId="3402610870" sldId="310"/>
            <ac:picMk id="7" creationId="{41A3F0DD-D248-A98B-18AB-7BD338D7E9CC}"/>
          </ac:picMkLst>
        </pc:picChg>
      </pc:sldChg>
      <pc:sldChg chg="addSp delSp modSp new mod ord">
        <pc:chgData name="Maja Larsson" userId="f16edb730026c477" providerId="LiveId" clId="{3C7385CB-AB0F-49FA-9A3C-E5667953A578}" dt="2025-04-01T10:59:56.890" v="2224" actId="9405"/>
        <pc:sldMkLst>
          <pc:docMk/>
          <pc:sldMk cId="4209900421" sldId="311"/>
        </pc:sldMkLst>
        <pc:picChg chg="add mod">
          <ac:chgData name="Maja Larsson" userId="f16edb730026c477" providerId="LiveId" clId="{3C7385CB-AB0F-49FA-9A3C-E5667953A578}" dt="2025-04-01T09:19:18.521" v="733" actId="1076"/>
          <ac:picMkLst>
            <pc:docMk/>
            <pc:sldMk cId="4209900421" sldId="311"/>
            <ac:picMk id="5" creationId="{DB5CB6BB-7DF8-9DC9-0E36-0E657AC4C984}"/>
          </ac:picMkLst>
        </pc:picChg>
        <pc:picChg chg="add mod">
          <ac:chgData name="Maja Larsson" userId="f16edb730026c477" providerId="LiveId" clId="{3C7385CB-AB0F-49FA-9A3C-E5667953A578}" dt="2025-04-01T09:21:58.490" v="766" actId="1076"/>
          <ac:picMkLst>
            <pc:docMk/>
            <pc:sldMk cId="4209900421" sldId="311"/>
            <ac:picMk id="7" creationId="{442BFEE3-D46B-A8B1-6823-1BB7B7D4DC34}"/>
          </ac:picMkLst>
        </pc:picChg>
        <pc:inkChg chg="add">
          <ac:chgData name="Maja Larsson" userId="f16edb730026c477" providerId="LiveId" clId="{3C7385CB-AB0F-49FA-9A3C-E5667953A578}" dt="2025-04-01T10:58:59.655" v="2212" actId="9405"/>
          <ac:inkMkLst>
            <pc:docMk/>
            <pc:sldMk cId="4209900421" sldId="311"/>
            <ac:inkMk id="8" creationId="{8A8C28E7-F116-6C96-C51E-E2BC4328D86B}"/>
          </ac:inkMkLst>
        </pc:inkChg>
        <pc:inkChg chg="add">
          <ac:chgData name="Maja Larsson" userId="f16edb730026c477" providerId="LiveId" clId="{3C7385CB-AB0F-49FA-9A3C-E5667953A578}" dt="2025-04-01T10:59:01.044" v="2213" actId="9405"/>
          <ac:inkMkLst>
            <pc:docMk/>
            <pc:sldMk cId="4209900421" sldId="311"/>
            <ac:inkMk id="9" creationId="{E2A42F19-D63A-AA61-6BD8-532B4D96921A}"/>
          </ac:inkMkLst>
        </pc:inkChg>
        <pc:inkChg chg="add">
          <ac:chgData name="Maja Larsson" userId="f16edb730026c477" providerId="LiveId" clId="{3C7385CB-AB0F-49FA-9A3C-E5667953A578}" dt="2025-04-01T10:59:06.352" v="2215"/>
          <ac:inkMkLst>
            <pc:docMk/>
            <pc:sldMk cId="4209900421" sldId="311"/>
            <ac:inkMk id="11" creationId="{458DDAB2-F2D2-891A-DC46-280253295ED7}"/>
          </ac:inkMkLst>
        </pc:inkChg>
        <pc:inkChg chg="add">
          <ac:chgData name="Maja Larsson" userId="f16edb730026c477" providerId="LiveId" clId="{3C7385CB-AB0F-49FA-9A3C-E5667953A578}" dt="2025-04-01T10:59:13.834" v="2216" actId="9405"/>
          <ac:inkMkLst>
            <pc:docMk/>
            <pc:sldMk cId="4209900421" sldId="311"/>
            <ac:inkMk id="12" creationId="{060922CD-766E-EA34-037D-A5336F8F93A4}"/>
          </ac:inkMkLst>
        </pc:inkChg>
        <pc:inkChg chg="add">
          <ac:chgData name="Maja Larsson" userId="f16edb730026c477" providerId="LiveId" clId="{3C7385CB-AB0F-49FA-9A3C-E5667953A578}" dt="2025-04-01T10:59:16.116" v="2217" actId="9405"/>
          <ac:inkMkLst>
            <pc:docMk/>
            <pc:sldMk cId="4209900421" sldId="311"/>
            <ac:inkMk id="13" creationId="{25162455-80FC-7CE5-DB98-8529E3CE8B0D}"/>
          </ac:inkMkLst>
        </pc:inkChg>
        <pc:inkChg chg="add">
          <ac:chgData name="Maja Larsson" userId="f16edb730026c477" providerId="LiveId" clId="{3C7385CB-AB0F-49FA-9A3C-E5667953A578}" dt="2025-04-01T10:59:21.584" v="2218" actId="9405"/>
          <ac:inkMkLst>
            <pc:docMk/>
            <pc:sldMk cId="4209900421" sldId="311"/>
            <ac:inkMk id="14" creationId="{070814A7-736B-B559-0ED7-1FBFDB5AB5A6}"/>
          </ac:inkMkLst>
        </pc:inkChg>
        <pc:inkChg chg="add">
          <ac:chgData name="Maja Larsson" userId="f16edb730026c477" providerId="LiveId" clId="{3C7385CB-AB0F-49FA-9A3C-E5667953A578}" dt="2025-04-01T10:59:30.776" v="2219" actId="9405"/>
          <ac:inkMkLst>
            <pc:docMk/>
            <pc:sldMk cId="4209900421" sldId="311"/>
            <ac:inkMk id="15" creationId="{16FC17AC-86AA-0649-D22B-AFB701796926}"/>
          </ac:inkMkLst>
        </pc:inkChg>
        <pc:inkChg chg="add">
          <ac:chgData name="Maja Larsson" userId="f16edb730026c477" providerId="LiveId" clId="{3C7385CB-AB0F-49FA-9A3C-E5667953A578}" dt="2025-04-01T10:59:36.427" v="2220" actId="9405"/>
          <ac:inkMkLst>
            <pc:docMk/>
            <pc:sldMk cId="4209900421" sldId="311"/>
            <ac:inkMk id="16" creationId="{3D73766E-D07F-08C2-14BC-92C2BEA70FD8}"/>
          </ac:inkMkLst>
        </pc:inkChg>
        <pc:inkChg chg="add">
          <ac:chgData name="Maja Larsson" userId="f16edb730026c477" providerId="LiveId" clId="{3C7385CB-AB0F-49FA-9A3C-E5667953A578}" dt="2025-04-01T10:59:47.257" v="2221" actId="9405"/>
          <ac:inkMkLst>
            <pc:docMk/>
            <pc:sldMk cId="4209900421" sldId="311"/>
            <ac:inkMk id="17" creationId="{487A52DB-CFFF-7268-61D6-FB657164469E}"/>
          </ac:inkMkLst>
        </pc:inkChg>
        <pc:inkChg chg="add">
          <ac:chgData name="Maja Larsson" userId="f16edb730026c477" providerId="LiveId" clId="{3C7385CB-AB0F-49FA-9A3C-E5667953A578}" dt="2025-04-01T10:59:49.940" v="2222" actId="9405"/>
          <ac:inkMkLst>
            <pc:docMk/>
            <pc:sldMk cId="4209900421" sldId="311"/>
            <ac:inkMk id="18" creationId="{1BC73F6E-62F1-2C9F-7710-5146B5566280}"/>
          </ac:inkMkLst>
        </pc:inkChg>
        <pc:inkChg chg="add">
          <ac:chgData name="Maja Larsson" userId="f16edb730026c477" providerId="LiveId" clId="{3C7385CB-AB0F-49FA-9A3C-E5667953A578}" dt="2025-04-01T10:59:51.707" v="2223" actId="9405"/>
          <ac:inkMkLst>
            <pc:docMk/>
            <pc:sldMk cId="4209900421" sldId="311"/>
            <ac:inkMk id="19" creationId="{A16BC126-53E8-1E3B-F2BB-BB9F9A93FB7E}"/>
          </ac:inkMkLst>
        </pc:inkChg>
        <pc:inkChg chg="add">
          <ac:chgData name="Maja Larsson" userId="f16edb730026c477" providerId="LiveId" clId="{3C7385CB-AB0F-49FA-9A3C-E5667953A578}" dt="2025-04-01T10:59:56.890" v="2224" actId="9405"/>
          <ac:inkMkLst>
            <pc:docMk/>
            <pc:sldMk cId="4209900421" sldId="311"/>
            <ac:inkMk id="20" creationId="{C02A14FF-3176-6AB4-661A-393C977F429F}"/>
          </ac:inkMkLst>
        </pc:inkChg>
      </pc:sldChg>
      <pc:sldChg chg="addSp delSp modSp new mod">
        <pc:chgData name="Maja Larsson" userId="f16edb730026c477" providerId="LiveId" clId="{3C7385CB-AB0F-49FA-9A3C-E5667953A578}" dt="2025-04-01T10:58:09.228" v="2211" actId="20577"/>
        <pc:sldMkLst>
          <pc:docMk/>
          <pc:sldMk cId="860362376" sldId="312"/>
        </pc:sldMkLst>
        <pc:spChg chg="mod">
          <ac:chgData name="Maja Larsson" userId="f16edb730026c477" providerId="LiveId" clId="{3C7385CB-AB0F-49FA-9A3C-E5667953A578}" dt="2025-04-01T09:30:49.868" v="931" actId="1076"/>
          <ac:spMkLst>
            <pc:docMk/>
            <pc:sldMk cId="860362376" sldId="312"/>
            <ac:spMk id="2" creationId="{E2650616-D9BF-C6C0-0B95-BB561293AEFA}"/>
          </ac:spMkLst>
        </pc:spChg>
        <pc:spChg chg="add mod">
          <ac:chgData name="Maja Larsson" userId="f16edb730026c477" providerId="LiveId" clId="{3C7385CB-AB0F-49FA-9A3C-E5667953A578}" dt="2025-04-01T10:58:09.228" v="2211" actId="20577"/>
          <ac:spMkLst>
            <pc:docMk/>
            <pc:sldMk cId="860362376" sldId="312"/>
            <ac:spMk id="9" creationId="{7D048D1A-5986-AA84-C735-6BFF31A53669}"/>
          </ac:spMkLst>
        </pc:spChg>
        <pc:picChg chg="add mod">
          <ac:chgData name="Maja Larsson" userId="f16edb730026c477" providerId="LiveId" clId="{3C7385CB-AB0F-49FA-9A3C-E5667953A578}" dt="2025-04-01T09:26:19.998" v="806" actId="1076"/>
          <ac:picMkLst>
            <pc:docMk/>
            <pc:sldMk cId="860362376" sldId="312"/>
            <ac:picMk id="5" creationId="{0DA2A488-80EA-520D-98BB-DF5E14CD8C89}"/>
          </ac:picMkLst>
        </pc:picChg>
        <pc:inkChg chg="add">
          <ac:chgData name="Maja Larsson" userId="f16edb730026c477" providerId="LiveId" clId="{3C7385CB-AB0F-49FA-9A3C-E5667953A578}" dt="2025-04-01T09:26:35.130" v="810"/>
          <ac:inkMkLst>
            <pc:docMk/>
            <pc:sldMk cId="860362376" sldId="312"/>
            <ac:inkMk id="8" creationId="{BDB39ED9-7D4D-3898-A8C2-A597DB115C33}"/>
          </ac:inkMkLst>
        </pc:inkChg>
        <pc:inkChg chg="add">
          <ac:chgData name="Maja Larsson" userId="f16edb730026c477" providerId="LiveId" clId="{3C7385CB-AB0F-49FA-9A3C-E5667953A578}" dt="2025-04-01T09:29:26.790" v="888" actId="9405"/>
          <ac:inkMkLst>
            <pc:docMk/>
            <pc:sldMk cId="860362376" sldId="312"/>
            <ac:inkMk id="14" creationId="{E40C02D3-E81B-BFF6-116D-9FE1AC7EF655}"/>
          </ac:inkMkLst>
        </pc:inkChg>
        <pc:inkChg chg="add">
          <ac:chgData name="Maja Larsson" userId="f16edb730026c477" providerId="LiveId" clId="{3C7385CB-AB0F-49FA-9A3C-E5667953A578}" dt="2025-04-01T09:29:31.320" v="889" actId="9405"/>
          <ac:inkMkLst>
            <pc:docMk/>
            <pc:sldMk cId="860362376" sldId="312"/>
            <ac:inkMk id="15" creationId="{7C022576-FAF3-1540-0BB4-45B3F92E4843}"/>
          </ac:inkMkLst>
        </pc:inkChg>
      </pc:sldChg>
      <pc:sldChg chg="addSp delSp modSp new mod">
        <pc:chgData name="Maja Larsson" userId="f16edb730026c477" providerId="LiveId" clId="{3C7385CB-AB0F-49FA-9A3C-E5667953A578}" dt="2025-04-01T11:11:14.823" v="2297" actId="478"/>
        <pc:sldMkLst>
          <pc:docMk/>
          <pc:sldMk cId="3849845013" sldId="313"/>
        </pc:sldMkLst>
        <pc:spChg chg="mod">
          <ac:chgData name="Maja Larsson" userId="f16edb730026c477" providerId="LiveId" clId="{3C7385CB-AB0F-49FA-9A3C-E5667953A578}" dt="2025-04-01T09:30:57.842" v="964" actId="20577"/>
          <ac:spMkLst>
            <pc:docMk/>
            <pc:sldMk cId="3849845013" sldId="313"/>
            <ac:spMk id="2" creationId="{1B628276-4251-7A94-74E9-A73C1D14EAD0}"/>
          </ac:spMkLst>
        </pc:spChg>
        <pc:picChg chg="add mod">
          <ac:chgData name="Maja Larsson" userId="f16edb730026c477" providerId="LiveId" clId="{3C7385CB-AB0F-49FA-9A3C-E5667953A578}" dt="2025-04-01T09:31:52.471" v="969" actId="1076"/>
          <ac:picMkLst>
            <pc:docMk/>
            <pc:sldMk cId="3849845013" sldId="313"/>
            <ac:picMk id="5" creationId="{E58D6C0C-E6E1-063D-6575-B60E26417ED9}"/>
          </ac:picMkLst>
        </pc:picChg>
        <pc:inkChg chg="add">
          <ac:chgData name="Maja Larsson" userId="f16edb730026c477" providerId="LiveId" clId="{3C7385CB-AB0F-49FA-9A3C-E5667953A578}" dt="2025-04-01T09:32:05.441" v="970" actId="9405"/>
          <ac:inkMkLst>
            <pc:docMk/>
            <pc:sldMk cId="3849845013" sldId="313"/>
            <ac:inkMk id="6" creationId="{A9483148-2DDE-94D0-C49A-D80A21B33D64}"/>
          </ac:inkMkLst>
        </pc:inkChg>
        <pc:inkChg chg="add">
          <ac:chgData name="Maja Larsson" userId="f16edb730026c477" providerId="LiveId" clId="{3C7385CB-AB0F-49FA-9A3C-E5667953A578}" dt="2025-04-01T09:32:10.086" v="971" actId="9405"/>
          <ac:inkMkLst>
            <pc:docMk/>
            <pc:sldMk cId="3849845013" sldId="313"/>
            <ac:inkMk id="7" creationId="{B091D5D1-205E-38AD-1B4B-856FBB8A3798}"/>
          </ac:inkMkLst>
        </pc:inkChg>
        <pc:inkChg chg="add">
          <ac:chgData name="Maja Larsson" userId="f16edb730026c477" providerId="LiveId" clId="{3C7385CB-AB0F-49FA-9A3C-E5667953A578}" dt="2025-04-01T09:32:14.095" v="972" actId="9405"/>
          <ac:inkMkLst>
            <pc:docMk/>
            <pc:sldMk cId="3849845013" sldId="313"/>
            <ac:inkMk id="8" creationId="{51325CEE-556E-1213-17B8-81ECC09D7019}"/>
          </ac:inkMkLst>
        </pc:inkChg>
        <pc:inkChg chg="add">
          <ac:chgData name="Maja Larsson" userId="f16edb730026c477" providerId="LiveId" clId="{3C7385CB-AB0F-49FA-9A3C-E5667953A578}" dt="2025-04-01T09:32:21.623" v="973" actId="9405"/>
          <ac:inkMkLst>
            <pc:docMk/>
            <pc:sldMk cId="3849845013" sldId="313"/>
            <ac:inkMk id="9" creationId="{2A826007-338E-B66D-9E68-AB6BE36932D5}"/>
          </ac:inkMkLst>
        </pc:inkChg>
        <pc:inkChg chg="add">
          <ac:chgData name="Maja Larsson" userId="f16edb730026c477" providerId="LiveId" clId="{3C7385CB-AB0F-49FA-9A3C-E5667953A578}" dt="2025-04-01T09:36:50.875" v="1078"/>
          <ac:inkMkLst>
            <pc:docMk/>
            <pc:sldMk cId="3849845013" sldId="313"/>
            <ac:inkMk id="12" creationId="{1EDFB4CA-1D42-8C88-0140-8F903D74B41F}"/>
          </ac:inkMkLst>
        </pc:inkChg>
      </pc:sldChg>
      <pc:sldChg chg="addSp modSp new mod">
        <pc:chgData name="Maja Larsson" userId="f16edb730026c477" providerId="LiveId" clId="{3C7385CB-AB0F-49FA-9A3C-E5667953A578}" dt="2025-04-01T11:01:46.968" v="2229" actId="962"/>
        <pc:sldMkLst>
          <pc:docMk/>
          <pc:sldMk cId="1839829425" sldId="314"/>
        </pc:sldMkLst>
        <pc:spChg chg="mod">
          <ac:chgData name="Maja Larsson" userId="f16edb730026c477" providerId="LiveId" clId="{3C7385CB-AB0F-49FA-9A3C-E5667953A578}" dt="2025-04-01T09:41:51.925" v="1113" actId="20577"/>
          <ac:spMkLst>
            <pc:docMk/>
            <pc:sldMk cId="1839829425" sldId="314"/>
            <ac:spMk id="2" creationId="{C256BB56-164B-1939-DA20-62C4C4F2B734}"/>
          </ac:spMkLst>
        </pc:spChg>
        <pc:spChg chg="mod">
          <ac:chgData name="Maja Larsson" userId="f16edb730026c477" providerId="LiveId" clId="{3C7385CB-AB0F-49FA-9A3C-E5667953A578}" dt="2025-04-01T11:01:05.496" v="2225" actId="14100"/>
          <ac:spMkLst>
            <pc:docMk/>
            <pc:sldMk cId="1839829425" sldId="314"/>
            <ac:spMk id="3" creationId="{75B66096-286C-8855-769E-EEE32EA5A507}"/>
          </ac:spMkLst>
        </pc:spChg>
        <pc:picChg chg="add mod">
          <ac:chgData name="Maja Larsson" userId="f16edb730026c477" providerId="LiveId" clId="{3C7385CB-AB0F-49FA-9A3C-E5667953A578}" dt="2025-04-01T11:01:46.968" v="2229" actId="962"/>
          <ac:picMkLst>
            <pc:docMk/>
            <pc:sldMk cId="1839829425" sldId="314"/>
            <ac:picMk id="5" creationId="{E817F636-55D5-3CB0-EA52-A0E3F8FA316C}"/>
          </ac:picMkLst>
        </pc:picChg>
      </pc:sldChg>
      <pc:sldChg chg="modSp new del mod">
        <pc:chgData name="Maja Larsson" userId="f16edb730026c477" providerId="LiveId" clId="{3C7385CB-AB0F-49FA-9A3C-E5667953A578}" dt="2025-04-01T09:47:37.411" v="1432" actId="2696"/>
        <pc:sldMkLst>
          <pc:docMk/>
          <pc:sldMk cId="178566079" sldId="315"/>
        </pc:sldMkLst>
      </pc:sldChg>
      <pc:sldChg chg="modSp add mod">
        <pc:chgData name="Maja Larsson" userId="f16edb730026c477" providerId="LiveId" clId="{3C7385CB-AB0F-49FA-9A3C-E5667953A578}" dt="2025-04-03T07:11:32.007" v="2797" actId="20577"/>
        <pc:sldMkLst>
          <pc:docMk/>
          <pc:sldMk cId="2692949560" sldId="315"/>
        </pc:sldMkLst>
        <pc:spChg chg="mod">
          <ac:chgData name="Maja Larsson" userId="f16edb730026c477" providerId="LiveId" clId="{3C7385CB-AB0F-49FA-9A3C-E5667953A578}" dt="2025-04-01T09:49:59.089" v="1707" actId="20577"/>
          <ac:spMkLst>
            <pc:docMk/>
            <pc:sldMk cId="2692949560" sldId="315"/>
            <ac:spMk id="2" creationId="{5CA8746E-4776-5EF3-80E3-4DA08F571B6B}"/>
          </ac:spMkLst>
        </pc:spChg>
        <pc:spChg chg="mod">
          <ac:chgData name="Maja Larsson" userId="f16edb730026c477" providerId="LiveId" clId="{3C7385CB-AB0F-49FA-9A3C-E5667953A578}" dt="2025-04-03T07:11:32.007" v="2797" actId="20577"/>
          <ac:spMkLst>
            <pc:docMk/>
            <pc:sldMk cId="2692949560" sldId="315"/>
            <ac:spMk id="3" creationId="{0B84DAD5-B4AF-BFAF-08BE-CF04CD9C86DC}"/>
          </ac:spMkLst>
        </pc:spChg>
      </pc:sldChg>
      <pc:sldChg chg="addSp modSp new mod setBg">
        <pc:chgData name="Maja Larsson" userId="f16edb730026c477" providerId="LiveId" clId="{3C7385CB-AB0F-49FA-9A3C-E5667953A578}" dt="2025-04-01T11:49:21.676" v="2756" actId="1076"/>
        <pc:sldMkLst>
          <pc:docMk/>
          <pc:sldMk cId="3736609063" sldId="316"/>
        </pc:sldMkLst>
        <pc:spChg chg="mod">
          <ac:chgData name="Maja Larsson" userId="f16edb730026c477" providerId="LiveId" clId="{3C7385CB-AB0F-49FA-9A3C-E5667953A578}" dt="2025-04-01T09:55:17.241" v="2113" actId="26606"/>
          <ac:spMkLst>
            <pc:docMk/>
            <pc:sldMk cId="3736609063" sldId="316"/>
            <ac:spMk id="2" creationId="{4DE847A6-B019-99A3-42B9-D729BBF6CF70}"/>
          </ac:spMkLst>
        </pc:spChg>
        <pc:spChg chg="mod">
          <ac:chgData name="Maja Larsson" userId="f16edb730026c477" providerId="LiveId" clId="{3C7385CB-AB0F-49FA-9A3C-E5667953A578}" dt="2025-04-01T09:55:17.241" v="2113" actId="26606"/>
          <ac:spMkLst>
            <pc:docMk/>
            <pc:sldMk cId="3736609063" sldId="316"/>
            <ac:spMk id="3" creationId="{23730D15-E427-0DB4-CFD6-425F413EA235}"/>
          </ac:spMkLst>
        </pc:spChg>
        <pc:spChg chg="add">
          <ac:chgData name="Maja Larsson" userId="f16edb730026c477" providerId="LiveId" clId="{3C7385CB-AB0F-49FA-9A3C-E5667953A578}" dt="2025-04-01T09:55:17.241" v="2113" actId="26606"/>
          <ac:spMkLst>
            <pc:docMk/>
            <pc:sldMk cId="3736609063" sldId="316"/>
            <ac:spMk id="10" creationId="{3C54F4CE-85F0-46ED-80DA-9518C9251AD1}"/>
          </ac:spMkLst>
        </pc:spChg>
        <pc:spChg chg="add">
          <ac:chgData name="Maja Larsson" userId="f16edb730026c477" providerId="LiveId" clId="{3C7385CB-AB0F-49FA-9A3C-E5667953A578}" dt="2025-04-01T09:55:17.241" v="2113" actId="26606"/>
          <ac:spMkLst>
            <pc:docMk/>
            <pc:sldMk cId="3736609063" sldId="316"/>
            <ac:spMk id="12" creationId="{DADD1FCA-8ACB-4958-81DD-4CDD6D3E1921}"/>
          </ac:spMkLst>
        </pc:spChg>
        <pc:picChg chg="add mod">
          <ac:chgData name="Maja Larsson" userId="f16edb730026c477" providerId="LiveId" clId="{3C7385CB-AB0F-49FA-9A3C-E5667953A578}" dt="2025-04-01T11:49:21.676" v="2756" actId="1076"/>
          <ac:picMkLst>
            <pc:docMk/>
            <pc:sldMk cId="3736609063" sldId="316"/>
            <ac:picMk id="5" creationId="{F00AB61C-5769-2989-B3D5-5878D9A51D1C}"/>
          </ac:picMkLst>
        </pc:picChg>
      </pc:sldChg>
      <pc:sldChg chg="addSp delSp modSp new mod setBg">
        <pc:chgData name="Maja Larsson" userId="f16edb730026c477" providerId="LiveId" clId="{3C7385CB-AB0F-49FA-9A3C-E5667953A578}" dt="2025-04-01T09:58:21.908" v="2155" actId="1076"/>
        <pc:sldMkLst>
          <pc:docMk/>
          <pc:sldMk cId="325217262" sldId="317"/>
        </pc:sldMkLst>
        <pc:spChg chg="mod">
          <ac:chgData name="Maja Larsson" userId="f16edb730026c477" providerId="LiveId" clId="{3C7385CB-AB0F-49FA-9A3C-E5667953A578}" dt="2025-04-01T09:58:14.906" v="2152" actId="26606"/>
          <ac:spMkLst>
            <pc:docMk/>
            <pc:sldMk cId="325217262" sldId="317"/>
            <ac:spMk id="2" creationId="{AD259DC2-85D0-53EB-2B65-976ABD37E55C}"/>
          </ac:spMkLst>
        </pc:spChg>
        <pc:spChg chg="add">
          <ac:chgData name="Maja Larsson" userId="f16edb730026c477" providerId="LiveId" clId="{3C7385CB-AB0F-49FA-9A3C-E5667953A578}" dt="2025-04-01T09:58:14.906" v="2152" actId="26606"/>
          <ac:spMkLst>
            <pc:docMk/>
            <pc:sldMk cId="325217262" sldId="317"/>
            <ac:spMk id="12" creationId="{78BA5F19-D5E1-4ECC-BEC2-DF7AEDFD7C50}"/>
          </ac:spMkLst>
        </pc:spChg>
        <pc:spChg chg="add">
          <ac:chgData name="Maja Larsson" userId="f16edb730026c477" providerId="LiveId" clId="{3C7385CB-AB0F-49FA-9A3C-E5667953A578}" dt="2025-04-01T09:58:14.906" v="2152" actId="26606"/>
          <ac:spMkLst>
            <pc:docMk/>
            <pc:sldMk cId="325217262" sldId="317"/>
            <ac:spMk id="14" creationId="{BB4D578A-F2C4-4EA9-A811-B48E66D63696}"/>
          </ac:spMkLst>
        </pc:spChg>
        <pc:picChg chg="add mod ord">
          <ac:chgData name="Maja Larsson" userId="f16edb730026c477" providerId="LiveId" clId="{3C7385CB-AB0F-49FA-9A3C-E5667953A578}" dt="2025-04-01T09:58:21.908" v="2155" actId="1076"/>
          <ac:picMkLst>
            <pc:docMk/>
            <pc:sldMk cId="325217262" sldId="317"/>
            <ac:picMk id="5" creationId="{C38B2F1D-FA4E-D522-CF9D-0857E8B3890D}"/>
          </ac:picMkLst>
        </pc:picChg>
        <pc:picChg chg="add mod">
          <ac:chgData name="Maja Larsson" userId="f16edb730026c477" providerId="LiveId" clId="{3C7385CB-AB0F-49FA-9A3C-E5667953A578}" dt="2025-04-01T09:58:20.230" v="2154" actId="1076"/>
          <ac:picMkLst>
            <pc:docMk/>
            <pc:sldMk cId="325217262" sldId="317"/>
            <ac:picMk id="7" creationId="{7B0A6163-57C9-865E-EA16-C0804D124BDF}"/>
          </ac:picMkLst>
        </pc:picChg>
      </pc:sldChg>
      <pc:sldChg chg="addSp delSp modSp new mod">
        <pc:chgData name="Maja Larsson" userId="f16edb730026c477" providerId="LiveId" clId="{3C7385CB-AB0F-49FA-9A3C-E5667953A578}" dt="2025-04-01T10:02:25.424" v="2206" actId="1076"/>
        <pc:sldMkLst>
          <pc:docMk/>
          <pc:sldMk cId="1043779385" sldId="318"/>
        </pc:sldMkLst>
        <pc:spChg chg="mod">
          <ac:chgData name="Maja Larsson" userId="f16edb730026c477" providerId="LiveId" clId="{3C7385CB-AB0F-49FA-9A3C-E5667953A578}" dt="2025-04-01T09:58:56.479" v="2186" actId="20577"/>
          <ac:spMkLst>
            <pc:docMk/>
            <pc:sldMk cId="1043779385" sldId="318"/>
            <ac:spMk id="2" creationId="{7D9F3FBF-6F76-FA3F-E2D2-A618F68AC89D}"/>
          </ac:spMkLst>
        </pc:spChg>
        <pc:picChg chg="add mod">
          <ac:chgData name="Maja Larsson" userId="f16edb730026c477" providerId="LiveId" clId="{3C7385CB-AB0F-49FA-9A3C-E5667953A578}" dt="2025-04-01T10:02:23.472" v="2205" actId="1076"/>
          <ac:picMkLst>
            <pc:docMk/>
            <pc:sldMk cId="1043779385" sldId="318"/>
            <ac:picMk id="5" creationId="{969D4673-1BB6-4263-D2F2-88CC357A599A}"/>
          </ac:picMkLst>
        </pc:picChg>
        <pc:picChg chg="add mod">
          <ac:chgData name="Maja Larsson" userId="f16edb730026c477" providerId="LiveId" clId="{3C7385CB-AB0F-49FA-9A3C-E5667953A578}" dt="2025-04-01T10:02:13.014" v="2199" actId="1076"/>
          <ac:picMkLst>
            <pc:docMk/>
            <pc:sldMk cId="1043779385" sldId="318"/>
            <ac:picMk id="7" creationId="{D386FA57-A676-2B8A-A7B2-841817D633EE}"/>
          </ac:picMkLst>
        </pc:picChg>
        <pc:picChg chg="add mod">
          <ac:chgData name="Maja Larsson" userId="f16edb730026c477" providerId="LiveId" clId="{3C7385CB-AB0F-49FA-9A3C-E5667953A578}" dt="2025-04-01T10:02:25.424" v="2206" actId="1076"/>
          <ac:picMkLst>
            <pc:docMk/>
            <pc:sldMk cId="1043779385" sldId="318"/>
            <ac:picMk id="9" creationId="{FD617F90-2050-72FC-6476-96807E89227D}"/>
          </ac:picMkLst>
        </pc:picChg>
        <pc:picChg chg="add mod">
          <ac:chgData name="Maja Larsson" userId="f16edb730026c477" providerId="LiveId" clId="{3C7385CB-AB0F-49FA-9A3C-E5667953A578}" dt="2025-04-01T10:02:22.353" v="2204" actId="1076"/>
          <ac:picMkLst>
            <pc:docMk/>
            <pc:sldMk cId="1043779385" sldId="318"/>
            <ac:picMk id="11" creationId="{4367ACEC-A33B-78FA-DA1D-2B764B859E1E}"/>
          </ac:picMkLst>
        </pc:picChg>
      </pc:sldChg>
      <pc:sldChg chg="modSp new mod">
        <pc:chgData name="Maja Larsson" userId="f16edb730026c477" providerId="LiveId" clId="{3C7385CB-AB0F-49FA-9A3C-E5667953A578}" dt="2025-04-03T07:18:25.716" v="2818" actId="20577"/>
        <pc:sldMkLst>
          <pc:docMk/>
          <pc:sldMk cId="3845630211" sldId="319"/>
        </pc:sldMkLst>
        <pc:spChg chg="mod">
          <ac:chgData name="Maja Larsson" userId="f16edb730026c477" providerId="LiveId" clId="{3C7385CB-AB0F-49FA-9A3C-E5667953A578}" dt="2025-04-01T11:14:34.100" v="2328" actId="20577"/>
          <ac:spMkLst>
            <pc:docMk/>
            <pc:sldMk cId="3845630211" sldId="319"/>
            <ac:spMk id="2" creationId="{15A85935-ECCE-6720-4569-053CEE01EE57}"/>
          </ac:spMkLst>
        </pc:spChg>
        <pc:spChg chg="mod">
          <ac:chgData name="Maja Larsson" userId="f16edb730026c477" providerId="LiveId" clId="{3C7385CB-AB0F-49FA-9A3C-E5667953A578}" dt="2025-04-03T07:18:25.716" v="2818" actId="20577"/>
          <ac:spMkLst>
            <pc:docMk/>
            <pc:sldMk cId="3845630211" sldId="319"/>
            <ac:spMk id="3" creationId="{A882A251-35DB-35EF-354C-A511C2D80C7A}"/>
          </ac:spMkLst>
        </pc:spChg>
      </pc:sldChg>
      <pc:sldChg chg="addSp delSp modSp new mod setBg">
        <pc:chgData name="Maja Larsson" userId="f16edb730026c477" providerId="LiveId" clId="{3C7385CB-AB0F-49FA-9A3C-E5667953A578}" dt="2025-04-01T11:22:33.907" v="2745" actId="26606"/>
        <pc:sldMkLst>
          <pc:docMk/>
          <pc:sldMk cId="85490334" sldId="320"/>
        </pc:sldMkLst>
        <pc:spChg chg="add">
          <ac:chgData name="Maja Larsson" userId="f16edb730026c477" providerId="LiveId" clId="{3C7385CB-AB0F-49FA-9A3C-E5667953A578}" dt="2025-04-01T11:22:33.907" v="2745" actId="26606"/>
          <ac:spMkLst>
            <pc:docMk/>
            <pc:sldMk cId="85490334" sldId="320"/>
            <ac:spMk id="10" creationId="{42A4FC2C-047E-45A5-965D-8E1E3BF09BC6}"/>
          </ac:spMkLst>
        </pc:spChg>
        <pc:picChg chg="add mod">
          <ac:chgData name="Maja Larsson" userId="f16edb730026c477" providerId="LiveId" clId="{3C7385CB-AB0F-49FA-9A3C-E5667953A578}" dt="2025-04-01T11:22:33.907" v="2745" actId="26606"/>
          <ac:picMkLst>
            <pc:docMk/>
            <pc:sldMk cId="85490334" sldId="320"/>
            <ac:picMk id="5" creationId="{8169589F-7499-6622-012F-5ABE6454C37A}"/>
          </ac:picMkLst>
        </pc:picChg>
      </pc:sldChg>
      <pc:sldChg chg="addSp modSp new mod">
        <pc:chgData name="Maja Larsson" userId="f16edb730026c477" providerId="LiveId" clId="{3C7385CB-AB0F-49FA-9A3C-E5667953A578}" dt="2025-04-01T11:47:11.237" v="2750" actId="1076"/>
        <pc:sldMkLst>
          <pc:docMk/>
          <pc:sldMk cId="2460922761" sldId="321"/>
        </pc:sldMkLst>
        <pc:picChg chg="add mod">
          <ac:chgData name="Maja Larsson" userId="f16edb730026c477" providerId="LiveId" clId="{3C7385CB-AB0F-49FA-9A3C-E5667953A578}" dt="2025-04-01T11:47:11.237" v="2750" actId="1076"/>
          <ac:picMkLst>
            <pc:docMk/>
            <pc:sldMk cId="2460922761" sldId="321"/>
            <ac:picMk id="5" creationId="{870116E2-66EF-803F-315B-0B8DC3AD6AAC}"/>
          </ac:picMkLst>
        </pc:picChg>
      </pc:sldChg>
      <pc:sldChg chg="new del">
        <pc:chgData name="Maja Larsson" userId="f16edb730026c477" providerId="LiveId" clId="{3C7385CB-AB0F-49FA-9A3C-E5667953A578}" dt="2025-04-01T11:48:28.599" v="2754" actId="47"/>
        <pc:sldMkLst>
          <pc:docMk/>
          <pc:sldMk cId="3044943018" sldId="322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9:26:35.1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0,'2853'69'0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10:59:30.77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38,'3'-3,"0"1,1-1,-1 1,1 0,0 0,0 0,0 0,0 1,0-1,8 0,46-6,-43 7,361-5,-212 9,-148-3,36-1,-1 3,69 11,-54-3,94 2,70-11,-128-2,-66 2,-1 1,58 12,66 25,-80-18,-31-10,0-3,88 4,100-13,-91-2,1397 3,-1491-3,74-12,27-2,19 0,8 0,417 15,-301 4,-76-2,-171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10:59:36.4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1 179,'20'-2,"0"0,-1-2,1 0,-1-1,0-1,0 0,20-11,-10 5,0 1,38-9,-14 11,-1 3,61-1,112 10,-83 0,915-2,-552-2,-486 1,-1-2,0 0,0-1,0 0,-1-2,1 0,22-10,-16 6,1 1,1 2,-1 0,1 2,32-2,133 6,-105 2,685-1,-732 1,-1 1,0 2,0 2,63 19,-68-17,0-2,1-1,47 2,-38-7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10:59:47.25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72,'4'0,"-1"-1,1 0,0 0,-1 0,1-1,-1 1,1-1,-1 0,1 0,-1 0,3-3,19-9,-5 6,1 1,0 1,0 1,0 1,40-3,115 6,-113 3,-58-2,18-1,0 2,0 0,-1 2,1 0,36 11,-18-1,0-2,1-2,0-1,1-3,78 1,191-9,-272 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10:59:49.94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0 247,'4'1,"0"0,-1-1,1 1,0 1,-1-1,1 1,-1-1,1 1,-1 0,0 0,4 3,17 10,-4-8,0 0,0-1,1-1,-1-1,34 2,109-3,-120-4,819-2,-821 2,0-2,0-2,0-2,44-13,154-61,-10 3,-202 72,0 1,0 0,42 0,82 8,-45 1,634-4,-680-2,60-12,11 0,-95 10,0-2,-1-1,36-13,-33 9,-1 1,54-5,209 11,-166 7,217-3,-303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10:59:51.70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1,'12'0,"9"0,14 0,6 0,9 0,6 0,1 0,2 0,-3 0,1 0,2 0,-3 0,2 0,-4 0,0 0,-2 6,-10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10:59:56.89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40,'0'-2,"1"1,-1 0,0 0,1 0,-1-1,1 1,0 0,-1 0,1 0,0 0,0 0,0 0,-1 0,1 0,0 0,0 0,1 1,-1-1,0 0,0 1,0-1,0 1,0-1,1 1,-1-1,0 1,2 0,39-8,-39 8,105-7,110 8,-82 1,745-2,-842 3,0 0,0 3,74 21,-48-11,18 0,-58-12,0 0,-1 2,0 1,0 0,25 13,-32-11,2 0,-1-2,1 0,0 0,0-2,0-1,1 0,24 1,310-4,-162-4,-156 3,-15 1,1-1,0 0,0-2,0-1,-1 0,31-10,23-10,1 3,1 3,94-8,-38 3,-93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09:32:05.4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09:32:10.0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2347 74,'-473'0,"449"2,0 0,0 2,1 1,-45 15,37-10,-61 11,-21-12,-177-8,135-4,49 4,-111-3,196 0,1 0,-1-2,1 0,-29-11,-75-38,67 27,37 19,1 0,-1 1,-1 1,1 1,-35-3,-104 6,124 2,-10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09:32:14.0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75,'1'-2,"-1"0,1-1,-1 1,1-1,0 1,0 0,0 0,0 0,0 0,1-1,-1 1,1 1,-1-1,1 0,0 0,-1 1,1-1,0 1,0-1,0 1,0 0,1 0,-1 0,3-1,4-2,1 0,0 1,0 0,14-2,39-1,1 3,77 5,-41 1,11-4,99 3,-86 17,-54-6,-52-10,9 0,-1 1,1 2,-1 0,-1 2,39 17,-34-11,1-2,45 13,-41-15,57 26,58 28,-124-56,-1 0,1-2,0-1,30 1,-20-4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09:32:21.6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0 455,'18'-19,"0"0,17-28,7-8,-35 48,0 1,1-1,-1 1,1 0,1 1,-1 0,1 0,-1 1,1 0,0 1,1 0,-1 0,1 1,12-2,15 0,0 2,54 3,-49 1,134-1,119 5,-266-4,-1 2,1 1,-1 1,-1 1,37 15,125 67,-124-55,-21-15,1-2,0-3,64 13,-1 0,-56-14,1-3,1-1,64 0,165-10,-124-2,677 3,-779 3,67 11,11 1,378-9,-293-8,804 2,-1008 0,0 0,0-1,0-1,0 0,0-1,17-6,-27 6,0 0,1 0,-1 0,-1 0,1-1,0 0,-1 0,0-1,0 0,0 0,-1 0,1 0,-1-1,-1 1,1-1,5-12,-6 11,0 0,-1 0,0 0,0 0,0-1,-1 1,0 0,-1-1,1 1,-1-1,-1 1,0-1,0 1,0-1,-1 1,0 0,0 0,-1 0,-4-9,1 6,0 1,0 0,-1 0,0 0,-1 1,0 0,0 0,-1 1,0 0,0 1,-1 0,-12-6,-126-58,128 61,0 0,0 1,-1 1,0 1,-1 1,1 1,-33-3,-159 7,108 3,-363-2,437 1,0 1,0 2,1 1,-36 11,28-6,-74 10,-1-14,-45 6,-153 10,0-25,110 0,172 3,1-1,0-2,-1-1,1-1,0-2,-43-13,-13-15,-66-21,57 25,56 16,0 2,-1 2,-71-10,-162 17,180 4,72 0,0 1,-1 1,1 0,-29 9,-71 33,112-42,-20 6,-1-1,0-1,0-1,-1-2,1 0,-35-2,35 0,-20 2,2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09:29:26.79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1752 40,'0'-1,"0"0,0 0,0 1,0-1,0 0,-1 1,1-1,0 0,-1 1,1-1,0 0,-1 1,1-1,-1 1,1-1,-1 0,1 1,-1-1,1 1,-1 0,0-1,1 1,-1-1,0 1,1 0,-1 0,-1-1,-23-4,17 4,-217-16,-5 18,85 1,-156-2,278 2,0 1,1 1,-1 1,1 1,0 1,-28 13,-51 14,-3-12,60-14,-56 17,69-15,0-1,0-2,-1-1,0-2,-44 1,39-5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9:36:50.8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6332 0 0,'-6332'140'0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09:38:32.0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1 142,'11'-2,"1"0,-1 0,0-1,0 0,0-1,-1-1,1 1,13-10,-10 7,18-10,67-31,-83 42,0 1,0 0,1 1,26-3,247 4,-158 6,1803-3,-1901 2,1 1,34 8,40 5,42-12,-29-2,-97 0,0 2,0 1,40 14,31 6,3-14,-53-8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9:38:50.5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3758 0 0,'-3758'36'0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09:38:56.0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676 1,'0'6,"-6"2,-8-1,-13-1,-8-1,-10-2,-9-2,-1 0,2-1,5-1,5 1,3 0,3-1,-4 1,-2 0,-4 0,-1 0,8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09:38:57.6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822 0,'-12'0,"-16"0,-14 0,-6 0,-7 0,-1 0,-7 0,-6 0,-2 0,4 0,3 0,5 6,-4 8,-4 2,10-2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9:39:20.4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3932 69 0,'-3931'-69'0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9:39:23.8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3723 0 0,'-3722'0'0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09:39:28.5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1 188,'6'0,"0"-1,0 0,-1-1,1 1,0-1,0 0,-1-1,0 0,1 1,7-7,28-12,-16 14,-1 1,2 2,-1 0,0 2,1 0,34 4,-30-1,0-1,0-2,0 0,42-10,30-21,-64 19,1 2,58-11,-12 15,168 7,-122 4,407-3,-509 0,44-6,-33-2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09:39:31.1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36,'1'-1,"-1"0,0 0,1-1,-1 1,1 0,0 0,-1 0,1 0,0 0,-1 0,1 0,0 0,0 0,0 0,0 0,0 0,0 1,0-1,1 0,-1 1,0-1,0 1,0-1,1 1,-1 0,0-1,3 1,40-7,-39 7,384-6,-232 9,1162-3,-1283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09:40:19.3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2535 37,'-3'-3,"-1"0,0 1,1-1,-1 1,0 0,0 0,-1 0,1 1,0 0,0-1,-7 0,-52-4,43 5,-314-4,221 6,78 2,1 1,0 1,0 2,-58 20,-37 8,62-25,-118 4,93-10,75-2,1 1,-1 1,1 0,-30 13,25-9,-42 10,53-16,-73 14,-154 11,-209-26,204-2,207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09:29:31.320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1070 1,'-822'0,"787"2,0 1,0 2,-63 19,53-12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09:40:23.2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1,'4'1,"0"0,0 0,0 0,0 1,0-1,-1 1,1 0,0 1,-1-1,3 3,8 4,63 42,-53-32,2-2,0-1,1-1,0-1,37 12,-32-17,1-2,-1-1,1-2,33 0,136-8,-82 0,718 2,-454 3,-333-1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09:40:26.2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1 143,'0'-6,"6"-1,8-7,7-6,7 1,9-4,6 4,6 4,1 5,4 4,-1 3,-4 2,-5 2,-9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38:01.38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0:21.79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0:22.16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0:22.48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24575,'0'0'-8191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0:22.81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0:23.16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0:23.61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24575,'6'6'0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1:08.39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10:58:59.65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1 123,'0'-1,"0"0,0 0,1 0,-1 0,0 0,1-1,-1 1,1 0,-1 0,1 0,0 0,-1 1,1-1,0 0,0 0,0 0,-1 0,3 0,20-13,-17 11,23-14,-3 2,0 1,37-13,-54 24,1 0,-1 1,1 0,0 0,0 1,0 0,0 1,0 0,0 1,19 3,4 6,37 14,-38-12,38 9,-16-11,-34-7,-1 1,1 1,34 12,-28-6,0-2,1-1,0-2,1 0,51 3,145-9,-107-3,-19 2,140 3,-219 0,0 2,-1 0,1 1,31 12,-29-9,0-1,0-1,27 5,46-4,136-7,-96-3,334 3,-420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1:38.278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1 24575,'0'0'-8191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1:38.787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0 24575,'0'0'-8191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1:39.17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1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1:39.570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7 24575,'0'-6'0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1:40.01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0 24575,'0'0'-8191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1:40.495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1 24575,'0'0'-8191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1:41.15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0 24575,'0'0'-8191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1:41.552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 24575,'0'0'-8191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2:07.29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0 24575,'0'0'-8191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2:08.52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10:59:01.04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0,'11'6,"17"2,14-1,6-1,8-2,-1-2,2 0,10-2,5-5,-4-3,-2 0,-12 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2:08.94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1 24575,'0'0'-8191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2:09.308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0 24575,'0'0'-8191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2:10.463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0 24575,'0'0'-8191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2:11.325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0 24575,'0'0'-8191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2:11.99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0 24575,'0'0'-8191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2:12.394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0 24575,'0'0'-8191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4:23.538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0 24575,'0'0'-8191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5:06.312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 24575,'0'6'0,"0"8"0,6 7 0,8 0 0,1-14 0,-2-16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5:25.165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32 0 24575,'-6'0'0,"-2"6"0,1 8 0,1 7 0,1-11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7:46:23.787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10:59:06.35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0,'1078'0'0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1T08:00:38.887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10:59:13.83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1,'1744'0,"-1720"1,0 2,-1 1,1 1,35 12,32 6,45-7,5 0,-64-5,0-4,144-4,-142-4,-27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10:59:16.11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1 171,'355'0,"-334"-1,0-2,-1 0,1-2,-1 0,0-1,36-17,40-12,-61 27,37-3,-44 8,-1-2,54-16,-76 20,25-11,47-10,-40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10:59:21.58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43,'12'0,"10"0,7 0,5 0,8 0,2 0,7 0,0 0,-3 0,-4 0,3 0,0 0,8-12,8-3,-7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013A4-FF72-474D-9AC4-6BAA5E0D7EA2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C4423-060E-4EC4-A7C3-144C2B8B1D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715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Kommer prata främst om geografisk ojämlikhet – men också hur den har påverkat födandet och vilka konsekvenser </a:t>
            </a:r>
            <a:r>
              <a:rPr lang="sv-SE" dirty="0" err="1"/>
              <a:t>ojåämlikheten</a:t>
            </a:r>
            <a:r>
              <a:rPr lang="sv-SE" dirty="0"/>
              <a:t> har fått i Sverige.</a:t>
            </a:r>
          </a:p>
          <a:p>
            <a:r>
              <a:rPr lang="sv-SE" dirty="0"/>
              <a:t>Bilden: såg den, upprinnelsen till boken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C4423-060E-4EC4-A7C3-144C2B8B1DA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0892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uppvisning av 1900-talets alla framsteg. Sjukhus </a:t>
            </a:r>
            <a:r>
              <a:rPr lang="sv-SE" dirty="0" err="1"/>
              <a:t>mvc</a:t>
            </a:r>
            <a:r>
              <a:rPr lang="sv-SE" dirty="0"/>
              <a:t> </a:t>
            </a:r>
            <a:r>
              <a:rPr lang="sv-SE" dirty="0" err="1"/>
              <a:t>screeing</a:t>
            </a:r>
            <a:r>
              <a:rPr lang="sv-SE" dirty="0"/>
              <a:t> rutiner </a:t>
            </a:r>
            <a:r>
              <a:rPr lang="sv-SE" dirty="0" err="1"/>
              <a:t>barnsalar</a:t>
            </a:r>
            <a:r>
              <a:rPr lang="sv-SE" dirty="0"/>
              <a:t>…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C4423-060E-4EC4-A7C3-144C2B8B1DA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7638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Läsa ur </a:t>
            </a:r>
            <a:r>
              <a:rPr lang="sv-SE" dirty="0" err="1"/>
              <a:t>ksap</a:t>
            </a:r>
            <a:r>
              <a:rPr lang="sv-SE" dirty="0"/>
              <a:t> 3</a:t>
            </a:r>
          </a:p>
          <a:p>
            <a:r>
              <a:rPr lang="sv-SE" dirty="0"/>
              <a:t>Att få barn är kvinnans syfte, inte hel utan barn, lyckliga modern</a:t>
            </a:r>
          </a:p>
          <a:p>
            <a:r>
              <a:rPr lang="sv-SE" dirty="0"/>
              <a:t>Den sterila vården</a:t>
            </a:r>
          </a:p>
          <a:p>
            <a:r>
              <a:rPr lang="sv-SE" dirty="0"/>
              <a:t>Södersjukhuset ”fabrik” </a:t>
            </a:r>
          </a:p>
          <a:p>
            <a:pPr marL="0" indent="0">
              <a:buNone/>
            </a:pPr>
            <a:r>
              <a:rPr lang="sv-SE" dirty="0"/>
              <a:t>Hur barnen tas från sina mammor</a:t>
            </a:r>
          </a:p>
          <a:p>
            <a:pPr marL="0" indent="0">
              <a:buNone/>
            </a:pPr>
            <a:r>
              <a:rPr lang="sv-SE" dirty="0"/>
              <a:t>Och det dröjer inte länge innan den vården kritiseras och stöps om.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 err="1"/>
              <a:t>Grantly</a:t>
            </a:r>
            <a:r>
              <a:rPr lang="sv-SE" dirty="0"/>
              <a:t> </a:t>
            </a:r>
            <a:r>
              <a:rPr lang="sv-SE" dirty="0" err="1"/>
              <a:t>dick</a:t>
            </a:r>
            <a:r>
              <a:rPr lang="sv-SE" dirty="0"/>
              <a:t> read – föda utan fruktan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Utlovar detta som ”smärtfri metod”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C4423-060E-4EC4-A7C3-144C2B8B1DA5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7163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1980-talet en revansch för barnmorskan och hennes kompetens. Och ny syn på föräldrar/familj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C4423-060E-4EC4-A7C3-144C2B8B1DA5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3968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Individualism – första gången i historien som kvinnor berättar om olika önskemål och förväntningar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C4423-060E-4EC4-A7C3-144C2B8B1DA5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7799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Barnsalarnas</a:t>
            </a:r>
            <a:r>
              <a:rPr lang="sv-SE" dirty="0"/>
              <a:t> </a:t>
            </a:r>
            <a:r>
              <a:rPr lang="sv-SE" dirty="0" err="1"/>
              <a:t>försvinande</a:t>
            </a:r>
            <a:r>
              <a:rPr lang="sv-SE" dirty="0"/>
              <a:t> och tidig hemgång </a:t>
            </a:r>
            <a:r>
              <a:rPr lang="sv-SE" dirty="0" err="1"/>
              <a:t>ans¨gs</a:t>
            </a:r>
            <a:r>
              <a:rPr lang="sv-SE" dirty="0"/>
              <a:t> förr familjefrämjande</a:t>
            </a:r>
          </a:p>
          <a:p>
            <a:r>
              <a:rPr lang="sv-SE" dirty="0" err="1"/>
              <a:t>Misslcykad</a:t>
            </a:r>
            <a:r>
              <a:rPr lang="sv-SE" dirty="0"/>
              <a:t> = inte lever upp till normerna 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C4423-060E-4EC4-A7C3-144C2B8B1DA5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2933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Först mammorna – sedan barnen – sedan upplevelsen. </a:t>
            </a:r>
          </a:p>
          <a:p>
            <a:endParaRPr lang="sv-SE" dirty="0"/>
          </a:p>
          <a:p>
            <a:r>
              <a:rPr lang="sv-SE" dirty="0"/>
              <a:t>För 40 år sedan – andra risker. Hade man en hjärtsjukdom blev man helst inte ens gravid. El epilepsi. </a:t>
            </a:r>
            <a:r>
              <a:rPr lang="sv-SE" dirty="0" err="1"/>
              <a:t>Bäldigt</a:t>
            </a:r>
            <a:r>
              <a:rPr lang="sv-SE" dirty="0"/>
              <a:t> få hamnar i den </a:t>
            </a:r>
            <a:r>
              <a:rPr lang="sv-SE" dirty="0" err="1"/>
              <a:t>situatiomen</a:t>
            </a:r>
            <a:r>
              <a:rPr lang="sv-SE" dirty="0"/>
              <a:t> att navelsträngen ramlar ut hemma ingen kan ta ut efterbörden,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C4423-060E-4EC4-A7C3-144C2B8B1DA5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9258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Tabellverket startar. Man inser att det fattas folk – ungefär 100 000 personer. Vart femte barn dör innan ett års ålder. Hälften av barnen dör innan de blir vuxna. Behöver växa upp i stället för att dö.</a:t>
            </a:r>
          </a:p>
          <a:p>
            <a:r>
              <a:rPr lang="sv-SE" dirty="0"/>
              <a:t>Nu inleds en storsatsning på föräldraskap och rådgivning.</a:t>
            </a:r>
          </a:p>
          <a:p>
            <a:r>
              <a:rPr lang="sv-SE" dirty="0"/>
              <a:t>Almanackorna upplaga 150 000, vårt första riktiga massmedium, startar 1747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C4423-060E-4EC4-A7C3-144C2B8B1DA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85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Såhär kom barnmorskan utrustad</a:t>
            </a:r>
          </a:p>
          <a:p>
            <a:r>
              <a:rPr lang="sv-SE" dirty="0"/>
              <a:t>Inga skarpa instrument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C4423-060E-4EC4-A7C3-144C2B8B1DA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879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Ångermanland nordligaste med telefon 1896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C4423-060E-4EC4-A7C3-144C2B8B1DA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5795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Skrock. Gå och gå, liggtvång</a:t>
            </a:r>
          </a:p>
          <a:p>
            <a:r>
              <a:rPr lang="sv-SE" dirty="0"/>
              <a:t>Inte längre NATUREN eller GUD som avgör – utan medicinen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C4423-060E-4EC4-A7C3-144C2B8B1DA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40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LUND 1918</a:t>
            </a:r>
            <a:endParaRPr lang="sv-SE" dirty="0"/>
          </a:p>
          <a:p>
            <a:endParaRPr lang="sv-SE" dirty="0"/>
          </a:p>
          <a:p>
            <a:r>
              <a:rPr lang="sv-SE" dirty="0"/>
              <a:t>Rakas, bort med kläder, lavemang</a:t>
            </a:r>
          </a:p>
          <a:p>
            <a:r>
              <a:rPr lang="sv-SE" dirty="0"/>
              <a:t>Barnen i särskild korg</a:t>
            </a:r>
          </a:p>
          <a:p>
            <a:r>
              <a:rPr lang="sv-SE" dirty="0"/>
              <a:t>Ligga till sängs</a:t>
            </a:r>
          </a:p>
          <a:p>
            <a:endParaRPr lang="sv-SE" dirty="0"/>
          </a:p>
          <a:p>
            <a:r>
              <a:rPr lang="sv-SE" dirty="0"/>
              <a:t>Vad beror detta ¨på</a:t>
            </a:r>
          </a:p>
          <a:p>
            <a:r>
              <a:rPr lang="sv-SE" dirty="0"/>
              <a:t>Fler läkare, behandlingar, det finns faciliteter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C4423-060E-4EC4-A7C3-144C2B8B1DA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8943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OCH: mammans roll, bara går i vägen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C4423-060E-4EC4-A7C3-144C2B8B1DA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6038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8 i Stockholms stad och 8 till i länet: Sundbyberg, Dalarö, Solna, Norrtälje, Hagalund, 2 i Vaxholm, Ösmo. </a:t>
            </a:r>
          </a:p>
          <a:p>
            <a:r>
              <a:rPr lang="sv-SE" dirty="0"/>
              <a:t>Tierp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C4423-060E-4EC4-A7C3-144C2B8B1DA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1702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Hit kom barnmorskorna sist, här dröjde förlossningshemmen längst, här var läkartätheten lägst och spädbarnsdödligheten högst. Hit tog det längst tid för telegraf, telefon, allting.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C4423-060E-4EC4-A7C3-144C2B8B1DA5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29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9F2A33-A653-1F4C-B420-A1FBCD933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F032F1D-345C-2066-256B-E49962B91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7BF2731-35E5-A91F-ED6E-826DF1019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036A6-F1A2-4352-8998-8ABDA5434F2E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CA79781-D44B-C664-1A48-C611FD5E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1D78ADC-8EA1-E9F1-A8AA-76BFC639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CE165-B3E2-48B4-8D0F-A4AD63C02B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787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117246-124E-296F-DE07-EF076312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2063B96-3D4C-794C-E369-DC9146E6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4150A71-8E8D-60D5-D550-9CE5E49F4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036A6-F1A2-4352-8998-8ABDA5434F2E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D9CB84-AAD6-E520-2648-DC28764F8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0F8F21-3F59-1B81-D4F1-0FC9C3A15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CE165-B3E2-48B4-8D0F-A4AD63C02B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1344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C586B64-5FBF-C337-6219-6A2B0EE7A8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5FB20AE-49D0-A6B9-4B20-747B47D7A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66A82C1-F613-B741-5203-791E3A21D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036A6-F1A2-4352-8998-8ABDA5434F2E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F43F11-6DBC-B4AD-A4B9-4C787DC17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795CBD9-BD4C-F6CC-D3B2-A533E967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CE165-B3E2-48B4-8D0F-A4AD63C02B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753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34FEB9-8269-D7B7-1D1E-ADE78CE5E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27A0800-D04E-0F4E-E256-17186FBAD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44ADBC6-4B29-4655-AF05-D8DEB0867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036A6-F1A2-4352-8998-8ABDA5434F2E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AB4A5C-1BD6-3901-F4E4-CAEF40EAB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3568FC6-17BA-BACC-13A1-98A566DF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CE165-B3E2-48B4-8D0F-A4AD63C02B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11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0BA9AC-9A13-7E13-83B1-3B089ACB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DBC0CBA-E028-755B-FDFA-FCA527B2A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BD24048-0183-FCF5-F94E-7C67094D8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036A6-F1A2-4352-8998-8ABDA5434F2E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D773AE4-1D03-6D10-9BCC-89FCE81D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61A9C8A-A1E5-3487-968B-A0F1F9DF2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CE165-B3E2-48B4-8D0F-A4AD63C02B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7752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6B96E2-3EA1-5957-1C68-05D18B898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C196612-5FF1-2F01-58DA-23D85FDC0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B3B6574-EAF6-E4EE-8348-FD5D7DCC2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B5C2F4C-1F21-9007-4D0A-94C218D6F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036A6-F1A2-4352-8998-8ABDA5434F2E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19177C9-F8FC-255F-8753-3FDC129F6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4EACE5A-0AE7-80ED-1025-D6F74051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CE165-B3E2-48B4-8D0F-A4AD63C02B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4968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59C866-8193-91CB-84A2-CF0FA2E45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6B6384A-FF25-28EA-ABB7-8B9B26F2D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4279830-9797-2D37-1C15-879FB3171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3A2C8C1-5D11-E4B7-7518-01579BD33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9E55A5B-2D4D-4D14-6D2A-72B35EEC46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F38C957-1D5C-3FE5-F961-E4D56407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036A6-F1A2-4352-8998-8ABDA5434F2E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58813B1-EBFB-2FFC-EE9F-7E82B956D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E4264CC-D643-9C9D-5D6D-6CD26E4F5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CE165-B3E2-48B4-8D0F-A4AD63C02B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419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207B76-98AA-8C2C-A66D-B56B8C7B8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5B2F089-AE96-0286-F13C-C970CACF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036A6-F1A2-4352-8998-8ABDA5434F2E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0B7C915-193D-49CD-897C-63AD6F1AC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AB3CFEC-C29E-781E-170F-CC3AAFB1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CE165-B3E2-48B4-8D0F-A4AD63C02B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3426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619D929-00FB-618D-77C7-62E31989B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036A6-F1A2-4352-8998-8ABDA5434F2E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DEA538E-E3D3-361E-C62F-E435C348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53FE7C2-C2E5-745F-A981-BB0A5451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CE165-B3E2-48B4-8D0F-A4AD63C02B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141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81FB62-A180-4EC8-ADFD-D4530A398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8C6034A-5F90-15DC-B45D-35A75EE22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043E6AD-FF4B-15C1-4E2E-AE77CEF5C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8EF7AE4-372F-0C96-C73B-E0F98876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036A6-F1A2-4352-8998-8ABDA5434F2E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C467832-09C3-42F4-5131-26A336C61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7AAF454-ED2F-4AA1-22A1-F0F6BFED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CE165-B3E2-48B4-8D0F-A4AD63C02B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43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B3B69A-1094-8EE8-20FF-A30CC6AF3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216D0753-7B44-2E54-E3DA-ACC1DFCC0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298C5B2-A60C-48CF-82F3-07A0B2799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6C0E6AA-E0BF-667F-A191-5D21477BD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036A6-F1A2-4352-8998-8ABDA5434F2E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964AFDE-D053-EF2A-5E8A-76008AD05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2D9E935-5CC7-77F8-E9B7-5C61F5851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CE165-B3E2-48B4-8D0F-A4AD63C02B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351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16AF168-55D9-E972-F51F-EC37AD389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7587A67-9380-B607-1431-139F230C1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D9A4063-FC69-1A8A-BDF9-5F8088056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036A6-F1A2-4352-8998-8ABDA5434F2E}" type="datetimeFigureOut">
              <a:rPr lang="sv-SE" smtClean="0"/>
              <a:t>2025-04-04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5982E8F-2EDC-3039-9F75-EE05CE460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B1B659-DC41-B8C9-8003-13A604895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CE165-B3E2-48B4-8D0F-A4AD63C02B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052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customXml" Target="../ink/ink26.xml"/><Relationship Id="rId18" Type="http://schemas.openxmlformats.org/officeDocument/2006/relationships/image" Target="../media/image42.png"/><Relationship Id="rId3" Type="http://schemas.openxmlformats.org/officeDocument/2006/relationships/customXml" Target="../ink/ink21.xml"/><Relationship Id="rId21" Type="http://schemas.openxmlformats.org/officeDocument/2006/relationships/customXml" Target="../ink/ink30.xml"/><Relationship Id="rId7" Type="http://schemas.openxmlformats.org/officeDocument/2006/relationships/customXml" Target="../ink/ink23.xml"/><Relationship Id="rId12" Type="http://schemas.openxmlformats.org/officeDocument/2006/relationships/image" Target="../media/image39.png"/><Relationship Id="rId17" Type="http://schemas.openxmlformats.org/officeDocument/2006/relationships/customXml" Target="../ink/ink28.xml"/><Relationship Id="rId2" Type="http://schemas.openxmlformats.org/officeDocument/2006/relationships/image" Target="../media/image26.png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customXml" Target="../ink/ink25.xml"/><Relationship Id="rId24" Type="http://schemas.openxmlformats.org/officeDocument/2006/relationships/image" Target="../media/image45.png"/><Relationship Id="rId5" Type="http://schemas.openxmlformats.org/officeDocument/2006/relationships/customXml" Target="../ink/ink22.xml"/><Relationship Id="rId15" Type="http://schemas.openxmlformats.org/officeDocument/2006/relationships/customXml" Target="../ink/ink27.xml"/><Relationship Id="rId23" Type="http://schemas.openxmlformats.org/officeDocument/2006/relationships/customXml" Target="../ink/ink31.xml"/><Relationship Id="rId10" Type="http://schemas.openxmlformats.org/officeDocument/2006/relationships/image" Target="../media/image38.png"/><Relationship Id="rId19" Type="http://schemas.openxmlformats.org/officeDocument/2006/relationships/customXml" Target="../ink/ink29.xml"/><Relationship Id="rId4" Type="http://schemas.openxmlformats.org/officeDocument/2006/relationships/image" Target="../media/image35.png"/><Relationship Id="rId9" Type="http://schemas.openxmlformats.org/officeDocument/2006/relationships/customXml" Target="../ink/ink24.xml"/><Relationship Id="rId14" Type="http://schemas.openxmlformats.org/officeDocument/2006/relationships/image" Target="../media/image40.png"/><Relationship Id="rId22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9.xml"/><Relationship Id="rId18" Type="http://schemas.openxmlformats.org/officeDocument/2006/relationships/customXml" Target="../ink/ink43.xml"/><Relationship Id="rId26" Type="http://schemas.openxmlformats.org/officeDocument/2006/relationships/customXml" Target="../ink/ink50.xml"/><Relationship Id="rId39" Type="http://schemas.openxmlformats.org/officeDocument/2006/relationships/image" Target="../media/image49.png"/><Relationship Id="rId21" Type="http://schemas.openxmlformats.org/officeDocument/2006/relationships/customXml" Target="../ink/ink45.xml"/><Relationship Id="rId34" Type="http://schemas.openxmlformats.org/officeDocument/2006/relationships/image" Target="../media/image56.png"/><Relationship Id="rId7" Type="http://schemas.openxmlformats.org/officeDocument/2006/relationships/customXml" Target="../ink/ink34.xml"/><Relationship Id="rId12" Type="http://schemas.openxmlformats.org/officeDocument/2006/relationships/image" Target="../media/image53.png"/><Relationship Id="rId17" Type="http://schemas.openxmlformats.org/officeDocument/2006/relationships/customXml" Target="../ink/ink42.xml"/><Relationship Id="rId25" Type="http://schemas.openxmlformats.org/officeDocument/2006/relationships/customXml" Target="../ink/ink49.xml"/><Relationship Id="rId33" Type="http://schemas.openxmlformats.org/officeDocument/2006/relationships/customXml" Target="../ink/ink57.xml"/><Relationship Id="rId38" Type="http://schemas.openxmlformats.org/officeDocument/2006/relationships/customXml" Target="../ink/ink60.xml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41.xml"/><Relationship Id="rId20" Type="http://schemas.openxmlformats.org/officeDocument/2006/relationships/customXml" Target="../ink/ink44.xml"/><Relationship Id="rId29" Type="http://schemas.openxmlformats.org/officeDocument/2006/relationships/customXml" Target="../ink/ink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customXml" Target="../ink/ink38.xml"/><Relationship Id="rId24" Type="http://schemas.openxmlformats.org/officeDocument/2006/relationships/customXml" Target="../ink/ink48.xml"/><Relationship Id="rId32" Type="http://schemas.openxmlformats.org/officeDocument/2006/relationships/customXml" Target="../ink/ink56.xml"/><Relationship Id="rId37" Type="http://schemas.openxmlformats.org/officeDocument/2006/relationships/customXml" Target="../ink/ink59.xml"/><Relationship Id="rId5" Type="http://schemas.openxmlformats.org/officeDocument/2006/relationships/customXml" Target="../ink/ink33.xml"/><Relationship Id="rId15" Type="http://schemas.openxmlformats.org/officeDocument/2006/relationships/image" Target="../media/image54.png"/><Relationship Id="rId23" Type="http://schemas.openxmlformats.org/officeDocument/2006/relationships/customXml" Target="../ink/ink47.xml"/><Relationship Id="rId28" Type="http://schemas.openxmlformats.org/officeDocument/2006/relationships/customXml" Target="../ink/ink52.xml"/><Relationship Id="rId36" Type="http://schemas.openxmlformats.org/officeDocument/2006/relationships/image" Target="../media/image57.png"/><Relationship Id="rId10" Type="http://schemas.openxmlformats.org/officeDocument/2006/relationships/customXml" Target="../ink/ink37.xml"/><Relationship Id="rId19" Type="http://schemas.openxmlformats.org/officeDocument/2006/relationships/image" Target="../media/image55.png"/><Relationship Id="rId31" Type="http://schemas.openxmlformats.org/officeDocument/2006/relationships/customXml" Target="../ink/ink55.xml"/><Relationship Id="rId4" Type="http://schemas.openxmlformats.org/officeDocument/2006/relationships/image" Target="../media/image51.png"/><Relationship Id="rId9" Type="http://schemas.openxmlformats.org/officeDocument/2006/relationships/customXml" Target="../ink/ink36.xml"/><Relationship Id="rId14" Type="http://schemas.openxmlformats.org/officeDocument/2006/relationships/customXml" Target="../ink/ink40.xml"/><Relationship Id="rId22" Type="http://schemas.openxmlformats.org/officeDocument/2006/relationships/customXml" Target="../ink/ink46.xml"/><Relationship Id="rId27" Type="http://schemas.openxmlformats.org/officeDocument/2006/relationships/customXml" Target="../ink/ink51.xml"/><Relationship Id="rId30" Type="http://schemas.openxmlformats.org/officeDocument/2006/relationships/customXml" Target="../ink/ink54.xml"/><Relationship Id="rId35" Type="http://schemas.openxmlformats.org/officeDocument/2006/relationships/customXml" Target="../ink/ink58.xml"/><Relationship Id="rId8" Type="http://schemas.openxmlformats.org/officeDocument/2006/relationships/customXml" Target="../ink/ink35.xml"/><Relationship Id="rId3" Type="http://schemas.openxmlformats.org/officeDocument/2006/relationships/customXml" Target="../ink/ink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ustomXml" Target="../ink/ink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17.png"/><Relationship Id="rId18" Type="http://schemas.openxmlformats.org/officeDocument/2006/relationships/customXml" Target="../ink/ink11.xml"/><Relationship Id="rId26" Type="http://schemas.openxmlformats.org/officeDocument/2006/relationships/customXml" Target="../ink/ink15.xml"/><Relationship Id="rId3" Type="http://schemas.openxmlformats.org/officeDocument/2006/relationships/image" Target="../media/image12.png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customXml" Target="../ink/ink8.xml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2" Type="http://schemas.openxmlformats.org/officeDocument/2006/relationships/image" Target="../media/image11.png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image" Target="../media/image16.png"/><Relationship Id="rId24" Type="http://schemas.openxmlformats.org/officeDocument/2006/relationships/customXml" Target="../ink/ink14.xml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10" Type="http://schemas.openxmlformats.org/officeDocument/2006/relationships/customXml" Target="../ink/ink7.xml"/><Relationship Id="rId19" Type="http://schemas.openxmlformats.org/officeDocument/2006/relationships/image" Target="../media/image20.png"/><Relationship Id="rId4" Type="http://schemas.openxmlformats.org/officeDocument/2006/relationships/customXml" Target="../ink/ink4.xml"/><Relationship Id="rId9" Type="http://schemas.openxmlformats.org/officeDocument/2006/relationships/image" Target="../media/image15.png"/><Relationship Id="rId14" Type="http://schemas.openxmlformats.org/officeDocument/2006/relationships/customXml" Target="../ink/ink9.xml"/><Relationship Id="rId22" Type="http://schemas.openxmlformats.org/officeDocument/2006/relationships/customXml" Target="../ink/ink13.xml"/><Relationship Id="rId27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ustomXml" Target="../ink/ink16.xml"/><Relationship Id="rId7" Type="http://schemas.openxmlformats.org/officeDocument/2006/relationships/customXml" Target="../ink/ink18.xml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customXml" Target="../ink/ink20.xml"/><Relationship Id="rId5" Type="http://schemas.openxmlformats.org/officeDocument/2006/relationships/customXml" Target="../ink/ink17.xm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customXml" Target="../ink/ink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golv, vägg, rum&#10;&#10;Automatiskt genererad beskrivning">
            <a:extLst>
              <a:ext uri="{FF2B5EF4-FFF2-40B4-BE49-F238E27FC236}">
                <a16:creationId xmlns:a16="http://schemas.microsoft.com/office/drawing/2014/main" id="{9B808A80-5D56-AAE8-BC0D-5A315EE48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14910" cy="685800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FCBAA117-4390-D0D9-238E-0E284DF614E0}"/>
              </a:ext>
            </a:extLst>
          </p:cNvPr>
          <p:cNvSpPr txBox="1"/>
          <p:nvPr/>
        </p:nvSpPr>
        <p:spPr>
          <a:xfrm>
            <a:off x="9226438" y="4539556"/>
            <a:ext cx="23812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Maja Larsson</a:t>
            </a:r>
          </a:p>
          <a:p>
            <a:endParaRPr lang="sv-SE" dirty="0"/>
          </a:p>
          <a:p>
            <a:r>
              <a:rPr lang="sv-SE" dirty="0"/>
              <a:t>Journalist, redaktör, författare</a:t>
            </a:r>
          </a:p>
        </p:txBody>
      </p:sp>
      <p:pic>
        <p:nvPicPr>
          <p:cNvPr id="10" name="Bildobjekt 9" descr="En bild som visar text&#10;&#10;Automatiskt genererad beskrivning">
            <a:extLst>
              <a:ext uri="{FF2B5EF4-FFF2-40B4-BE49-F238E27FC236}">
                <a16:creationId xmlns:a16="http://schemas.microsoft.com/office/drawing/2014/main" id="{291BDD7E-3A67-9FDA-E300-4568C358A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69" y="569952"/>
            <a:ext cx="2492431" cy="38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00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5A37CA0-FE36-32EE-3818-F47A3BECC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12" y="458207"/>
            <a:ext cx="11223320" cy="59906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2309FF4F-3FEC-751D-A74D-F3DBC1CDF4E8}"/>
                  </a:ext>
                </a:extLst>
              </p14:cNvPr>
              <p14:cNvContentPartPr/>
              <p14:nvPr/>
            </p14:nvContentPartPr>
            <p14:xfrm>
              <a:off x="5836784" y="3092602"/>
              <a:ext cx="1304640" cy="5112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2309FF4F-3FEC-751D-A74D-F3DBC1CDF4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3144" y="2984962"/>
                <a:ext cx="141228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3889FD03-5096-0FF8-94C4-5377D39BFEC9}"/>
                  </a:ext>
                </a:extLst>
              </p14:cNvPr>
              <p14:cNvContentPartPr/>
              <p14:nvPr/>
            </p14:nvContentPartPr>
            <p14:xfrm>
              <a:off x="5811944" y="4759762"/>
              <a:ext cx="1353240" cy="1332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3889FD03-5096-0FF8-94C4-5377D39BFE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57944" y="4651762"/>
                <a:ext cx="146088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8070EBC7-9938-51AD-ADC9-23C801073872}"/>
                  </a:ext>
                </a:extLst>
              </p14:cNvPr>
              <p14:cNvContentPartPr/>
              <p14:nvPr/>
            </p14:nvContentPartPr>
            <p14:xfrm>
              <a:off x="7447424" y="4759762"/>
              <a:ext cx="243360" cy="1368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8070EBC7-9938-51AD-ADC9-23C80107387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93424" y="4652122"/>
                <a:ext cx="3510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C379DA73-2A23-D989-043A-623533DBCFAE}"/>
                  </a:ext>
                </a:extLst>
              </p14:cNvPr>
              <p14:cNvContentPartPr/>
              <p14:nvPr/>
            </p14:nvContentPartPr>
            <p14:xfrm>
              <a:off x="7394864" y="3081082"/>
              <a:ext cx="295920" cy="1836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C379DA73-2A23-D989-043A-623533DBCFA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41224" y="2973082"/>
                <a:ext cx="4035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FDB659EC-D8F2-6683-9C70-1E15493D5E7B}"/>
                  </a:ext>
                </a:extLst>
              </p14:cNvPr>
              <p14:cNvContentPartPr/>
              <p14:nvPr/>
            </p14:nvContentPartPr>
            <p14:xfrm>
              <a:off x="8955824" y="3106642"/>
              <a:ext cx="1415520" cy="2520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FDB659EC-D8F2-6683-9C70-1E15493D5E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02184" y="2998642"/>
                <a:ext cx="152316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40C5EE5D-E47F-0C93-C684-9FB514DCDA0F}"/>
                  </a:ext>
                </a:extLst>
              </p14:cNvPr>
              <p14:cNvContentPartPr/>
              <p14:nvPr/>
            </p14:nvContentPartPr>
            <p14:xfrm>
              <a:off x="8955824" y="4709362"/>
              <a:ext cx="1340280" cy="36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40C5EE5D-E47F-0C93-C684-9FB514DCDA0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02184" y="4601362"/>
                <a:ext cx="14479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819EE569-DD22-384E-8E3F-D58BCE170BAD}"/>
                  </a:ext>
                </a:extLst>
              </p14:cNvPr>
              <p14:cNvContentPartPr/>
              <p14:nvPr/>
            </p14:nvContentPartPr>
            <p14:xfrm>
              <a:off x="989384" y="4616842"/>
              <a:ext cx="698400" cy="6804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819EE569-DD22-384E-8E3F-D58BCE170BA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35744" y="4509202"/>
                <a:ext cx="806040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Pennanteckning 18">
                <a:extLst>
                  <a:ext uri="{FF2B5EF4-FFF2-40B4-BE49-F238E27FC236}">
                    <a16:creationId xmlns:a16="http://schemas.microsoft.com/office/drawing/2014/main" id="{F956F90C-A40D-93F2-D63F-D2091D98A915}"/>
                  </a:ext>
                </a:extLst>
              </p14:cNvPr>
              <p14:cNvContentPartPr/>
              <p14:nvPr/>
            </p14:nvContentPartPr>
            <p14:xfrm>
              <a:off x="976784" y="3068122"/>
              <a:ext cx="712440" cy="13320"/>
            </p14:xfrm>
          </p:contentPart>
        </mc:Choice>
        <mc:Fallback xmlns="">
          <p:pic>
            <p:nvPicPr>
              <p:cNvPr id="19" name="Pennanteckning 18">
                <a:extLst>
                  <a:ext uri="{FF2B5EF4-FFF2-40B4-BE49-F238E27FC236}">
                    <a16:creationId xmlns:a16="http://schemas.microsoft.com/office/drawing/2014/main" id="{F956F90C-A40D-93F2-D63F-D2091D98A91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22784" y="2960122"/>
                <a:ext cx="82008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Pennanteckning 19">
                <a:extLst>
                  <a:ext uri="{FF2B5EF4-FFF2-40B4-BE49-F238E27FC236}">
                    <a16:creationId xmlns:a16="http://schemas.microsoft.com/office/drawing/2014/main" id="{D202E05D-8DBF-B1A3-41AE-FCCC3B34A212}"/>
                  </a:ext>
                </a:extLst>
              </p14:cNvPr>
              <p14:cNvContentPartPr/>
              <p14:nvPr/>
            </p14:nvContentPartPr>
            <p14:xfrm>
              <a:off x="7805624" y="4709002"/>
              <a:ext cx="912960" cy="76680"/>
            </p14:xfrm>
          </p:contentPart>
        </mc:Choice>
        <mc:Fallback xmlns="">
          <p:pic>
            <p:nvPicPr>
              <p:cNvPr id="20" name="Pennanteckning 19">
                <a:extLst>
                  <a:ext uri="{FF2B5EF4-FFF2-40B4-BE49-F238E27FC236}">
                    <a16:creationId xmlns:a16="http://schemas.microsoft.com/office/drawing/2014/main" id="{D202E05D-8DBF-B1A3-41AE-FCCC3B34A21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751624" y="4601002"/>
                <a:ext cx="102060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Pennanteckning 20">
                <a:extLst>
                  <a:ext uri="{FF2B5EF4-FFF2-40B4-BE49-F238E27FC236}">
                    <a16:creationId xmlns:a16="http://schemas.microsoft.com/office/drawing/2014/main" id="{D0F4FAEC-B437-4566-0FB5-4E0693EC689F}"/>
                  </a:ext>
                </a:extLst>
              </p14:cNvPr>
              <p14:cNvContentPartPr/>
              <p14:nvPr/>
            </p14:nvContentPartPr>
            <p14:xfrm>
              <a:off x="7978784" y="3043282"/>
              <a:ext cx="763560" cy="78840"/>
            </p14:xfrm>
          </p:contentPart>
        </mc:Choice>
        <mc:Fallback xmlns="">
          <p:pic>
            <p:nvPicPr>
              <p:cNvPr id="21" name="Pennanteckning 20">
                <a:extLst>
                  <a:ext uri="{FF2B5EF4-FFF2-40B4-BE49-F238E27FC236}">
                    <a16:creationId xmlns:a16="http://schemas.microsoft.com/office/drawing/2014/main" id="{D0F4FAEC-B437-4566-0FB5-4E0693EC689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924784" y="2935642"/>
                <a:ext cx="87120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Pennanteckning 21">
                <a:extLst>
                  <a:ext uri="{FF2B5EF4-FFF2-40B4-BE49-F238E27FC236}">
                    <a16:creationId xmlns:a16="http://schemas.microsoft.com/office/drawing/2014/main" id="{BAEFC727-21A9-5522-6931-7214EC1957CB}"/>
                  </a:ext>
                </a:extLst>
              </p14:cNvPr>
              <p14:cNvContentPartPr/>
              <p14:nvPr/>
            </p14:nvContentPartPr>
            <p14:xfrm>
              <a:off x="7865744" y="3067402"/>
              <a:ext cx="174240" cy="51480"/>
            </p14:xfrm>
          </p:contentPart>
        </mc:Choice>
        <mc:Fallback xmlns="">
          <p:pic>
            <p:nvPicPr>
              <p:cNvPr id="22" name="Pennanteckning 21">
                <a:extLst>
                  <a:ext uri="{FF2B5EF4-FFF2-40B4-BE49-F238E27FC236}">
                    <a16:creationId xmlns:a16="http://schemas.microsoft.com/office/drawing/2014/main" id="{BAEFC727-21A9-5522-6931-7214EC1957C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12104" y="2959402"/>
                <a:ext cx="281880" cy="26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0947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handskrift, papper, dokument&#10;&#10;AI-genererat innehåll kan vara felaktigt.">
            <a:extLst>
              <a:ext uri="{FF2B5EF4-FFF2-40B4-BE49-F238E27FC236}">
                <a16:creationId xmlns:a16="http://schemas.microsoft.com/office/drawing/2014/main" id="{87D23E93-B686-9D82-6905-2BB654639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8"/>
          <a:stretch/>
        </p:blipFill>
        <p:spPr>
          <a:xfrm rot="10800000">
            <a:off x="3934142" y="663643"/>
            <a:ext cx="7749117" cy="5087199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139C08D-BB17-D0FB-2C44-1E95D2019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64" y="365126"/>
            <a:ext cx="2988619" cy="568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09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inomhus, vägg, möbler, golv&#10;&#10;Automatiskt genererad beskrivning">
            <a:extLst>
              <a:ext uri="{FF2B5EF4-FFF2-40B4-BE49-F238E27FC236}">
                <a16:creationId xmlns:a16="http://schemas.microsoft.com/office/drawing/2014/main" id="{D237A1AF-518D-E8DC-B5AF-AF7E021E0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214"/>
            <a:ext cx="12191999" cy="9098280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239A6E89-4270-33B2-4990-361B846F0A99}"/>
              </a:ext>
            </a:extLst>
          </p:cNvPr>
          <p:cNvSpPr txBox="1"/>
          <p:nvPr/>
        </p:nvSpPr>
        <p:spPr>
          <a:xfrm>
            <a:off x="4014572" y="227249"/>
            <a:ext cx="37701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/>
              <a:t>1905-1925</a:t>
            </a:r>
          </a:p>
          <a:p>
            <a:endParaRPr lang="sv-SE" sz="2800" b="1" dirty="0"/>
          </a:p>
          <a:p>
            <a:r>
              <a:rPr lang="sv-SE" sz="2800" b="1" dirty="0"/>
              <a:t>Övergången</a:t>
            </a:r>
          </a:p>
        </p:txBody>
      </p:sp>
    </p:spTree>
    <p:extLst>
      <p:ext uri="{BB962C8B-B14F-4D97-AF65-F5344CB8AC3E}">
        <p14:creationId xmlns:p14="http://schemas.microsoft.com/office/powerpoint/2010/main" val="2434089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11CFB5-A86A-B22A-F112-67878B07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händer 1905-1925?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81E146C-D01C-C790-84E9-E50F1EAA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Sju förlossningssjukhus blir 40</a:t>
            </a:r>
          </a:p>
          <a:p>
            <a:r>
              <a:rPr lang="sv-SE" dirty="0"/>
              <a:t>Förlossningshem startar</a:t>
            </a:r>
          </a:p>
          <a:p>
            <a:r>
              <a:rPr lang="sv-SE" dirty="0"/>
              <a:t>Kejsarsnitt blir standardbehandling</a:t>
            </a:r>
          </a:p>
          <a:p>
            <a:r>
              <a:rPr lang="sv-SE" dirty="0"/>
              <a:t>”Den kirurgiska eran”</a:t>
            </a:r>
          </a:p>
          <a:p>
            <a:r>
              <a:rPr lang="sv-SE" dirty="0"/>
              <a:t>Stockholm blir den första staden i världen där en majoritet inte föder hemma</a:t>
            </a:r>
          </a:p>
        </p:txBody>
      </p:sp>
    </p:spTree>
    <p:extLst>
      <p:ext uri="{BB962C8B-B14F-4D97-AF65-F5344CB8AC3E}">
        <p14:creationId xmlns:p14="http://schemas.microsoft.com/office/powerpoint/2010/main" val="2899655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A8746E-4776-5EF3-80E3-4DA08F57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Några ojämlikheter 1900-1925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84DAD5-B4AF-BFAF-08BE-CF04CD9C8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Snittet i riket är 3000 invånare per läkare</a:t>
            </a:r>
          </a:p>
          <a:p>
            <a:r>
              <a:rPr lang="sv-SE" dirty="0"/>
              <a:t>I Arvidsjaurs provinsialläkardistrikt: 10 000 per läkare</a:t>
            </a:r>
          </a:p>
          <a:p>
            <a:r>
              <a:rPr lang="sv-SE" dirty="0"/>
              <a:t>Spädbarnsdödligheten i Sverige är 6 procent – men 10 procent i Norrbotten</a:t>
            </a:r>
          </a:p>
          <a:p>
            <a:r>
              <a:rPr lang="sv-SE" dirty="0"/>
              <a:t>Rasistisk, </a:t>
            </a:r>
            <a:r>
              <a:rPr lang="sv-SE" dirty="0" err="1"/>
              <a:t>exotifierande</a:t>
            </a:r>
            <a:r>
              <a:rPr lang="sv-SE" dirty="0"/>
              <a:t> syn på samer och romer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92949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inomhus, golv, fönster, vägg&#10;&#10;Automatiskt genererad beskrivning">
            <a:extLst>
              <a:ext uri="{FF2B5EF4-FFF2-40B4-BE49-F238E27FC236}">
                <a16:creationId xmlns:a16="http://schemas.microsoft.com/office/drawing/2014/main" id="{4C8659E6-029F-F4D1-A190-EC58E8E6F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465"/>
            <a:ext cx="13157603" cy="9457404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BB5429-F7D8-9BE5-030C-88DAECF7D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9601"/>
            <a:ext cx="6324600" cy="3638550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3900" b="1" dirty="0"/>
              <a:t>Några patientfall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”Oeftergivlig modermun” i </a:t>
            </a:r>
            <a:r>
              <a:rPr lang="sv-SE" dirty="0" err="1"/>
              <a:t>Stenungsund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– till BB i Göteborg</a:t>
            </a:r>
          </a:p>
          <a:p>
            <a:r>
              <a:rPr lang="sv-SE" dirty="0"/>
              <a:t>Havandeskapsförgiftning </a:t>
            </a:r>
            <a:br>
              <a:rPr lang="sv-SE" dirty="0"/>
            </a:br>
            <a:r>
              <a:rPr lang="sv-SE" dirty="0"/>
              <a:t>– behandlas med bad och mjölk</a:t>
            </a:r>
          </a:p>
          <a:p>
            <a:r>
              <a:rPr lang="sv-SE" dirty="0"/>
              <a:t>Kejsarsnitt och sterilisering</a:t>
            </a:r>
          </a:p>
        </p:txBody>
      </p:sp>
    </p:spTree>
    <p:extLst>
      <p:ext uri="{BB962C8B-B14F-4D97-AF65-F5344CB8AC3E}">
        <p14:creationId xmlns:p14="http://schemas.microsoft.com/office/powerpoint/2010/main" val="838905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BDFE5C36-2755-4A6B-C799-E97CC5E60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8915400" cy="6741508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1CCE4F4B-4EB2-F36D-35D2-156672C7E717}"/>
              </a:ext>
            </a:extLst>
          </p:cNvPr>
          <p:cNvSpPr txBox="1"/>
          <p:nvPr/>
        </p:nvSpPr>
        <p:spPr>
          <a:xfrm>
            <a:off x="9201150" y="2933700"/>
            <a:ext cx="2647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/>
              <a:t>1925-1950</a:t>
            </a:r>
          </a:p>
        </p:txBody>
      </p:sp>
    </p:spTree>
    <p:extLst>
      <p:ext uri="{BB962C8B-B14F-4D97-AF65-F5344CB8AC3E}">
        <p14:creationId xmlns:p14="http://schemas.microsoft.com/office/powerpoint/2010/main" val="2626488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E84241-EC4A-9910-4D6F-695B9784D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händer 1925-1950?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AC7AB9E-CE93-2A5A-3A03-4D2FA13A1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Befolkningskris – åtgärder för att fler barn ska födas</a:t>
            </a:r>
          </a:p>
          <a:p>
            <a:r>
              <a:rPr lang="sv-SE" dirty="0"/>
              <a:t>Lustgas introduceras</a:t>
            </a:r>
          </a:p>
          <a:p>
            <a:r>
              <a:rPr lang="sv-SE" dirty="0"/>
              <a:t>Sverige går över till sjukhusförlossning – staten betalar</a:t>
            </a:r>
          </a:p>
          <a:p>
            <a:r>
              <a:rPr lang="sv-SE" dirty="0"/>
              <a:t>Barnlöshetbehandlingar</a:t>
            </a:r>
          </a:p>
          <a:p>
            <a:r>
              <a:rPr lang="sv-SE" dirty="0"/>
              <a:t>Mer medicin – antibiotika, respirator, vaccin, stora sjukhus</a:t>
            </a:r>
          </a:p>
          <a:p>
            <a:r>
              <a:rPr lang="sv-SE" dirty="0"/>
              <a:t>MVC och BVC – test i Pajala, Kalmar, Skaraborg och Malmöhus</a:t>
            </a:r>
          </a:p>
          <a:p>
            <a:r>
              <a:rPr lang="sv-SE" dirty="0"/>
              <a:t>Första ”BB-krisen”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5958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6744B2F-8093-86B8-12B0-D2175AB43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45" y="260409"/>
            <a:ext cx="7748322" cy="60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90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5D787E3-EFDF-CE85-B812-ADF5267A3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70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5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9538C9F9-93A4-252B-72FC-91E4D5CF7716}"/>
              </a:ext>
            </a:extLst>
          </p:cNvPr>
          <p:cNvSpPr txBox="1"/>
          <p:nvPr/>
        </p:nvSpPr>
        <p:spPr>
          <a:xfrm>
            <a:off x="803476" y="609896"/>
            <a:ext cx="7230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/>
              <a:t>Mitten av 1700-talet</a:t>
            </a:r>
            <a:endParaRPr lang="sv-SE" sz="48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1A3F0DD-D248-A98B-18AB-7BD338D7E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128" y="362340"/>
            <a:ext cx="4815626" cy="5885764"/>
          </a:xfrm>
          <a:prstGeom prst="rect">
            <a:avLst/>
          </a:prstGeom>
        </p:spPr>
      </p:pic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3F6B5F99-4B68-AC8B-194F-682C03DF0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sv-SE" dirty="0"/>
              <a:t>Tabellverket 1749 – hisnande resultat</a:t>
            </a:r>
          </a:p>
          <a:p>
            <a:r>
              <a:rPr lang="sv-SE" dirty="0"/>
              <a:t>Vartannat barn blir aldrig vuxet</a:t>
            </a:r>
          </a:p>
          <a:p>
            <a:r>
              <a:rPr lang="sv-SE" dirty="0"/>
              <a:t>Storsatsning på föräldraskap, </a:t>
            </a:r>
            <a:br>
              <a:rPr lang="sv-SE" dirty="0"/>
            </a:br>
            <a:r>
              <a:rPr lang="sv-SE" dirty="0"/>
              <a:t>barnmorskor, läkare</a:t>
            </a:r>
          </a:p>
          <a:p>
            <a:r>
              <a:rPr lang="sv-SE" dirty="0"/>
              <a:t>Första föräldrarådgivningen</a:t>
            </a:r>
          </a:p>
        </p:txBody>
      </p:sp>
    </p:spTree>
    <p:extLst>
      <p:ext uri="{BB962C8B-B14F-4D97-AF65-F5344CB8AC3E}">
        <p14:creationId xmlns:p14="http://schemas.microsoft.com/office/powerpoint/2010/main" val="3402610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4FBC08BD-32C4-53EB-C204-769EDECECBCD}"/>
                  </a:ext>
                </a:extLst>
              </p14:cNvPr>
              <p14:cNvContentPartPr/>
              <p14:nvPr/>
            </p14:nvContentPartPr>
            <p14:xfrm>
              <a:off x="2179544" y="2680402"/>
              <a:ext cx="360" cy="36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4FBC08BD-32C4-53EB-C204-769EDECECB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3424" y="2674282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50CABBB4-691D-0984-9E36-B45F5C45D96D}"/>
                  </a:ext>
                </a:extLst>
              </p14:cNvPr>
              <p14:cNvContentPartPr/>
              <p14:nvPr/>
            </p14:nvContentPartPr>
            <p14:xfrm>
              <a:off x="6200384" y="2780482"/>
              <a:ext cx="360" cy="36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50CABBB4-691D-0984-9E36-B45F5C45D9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2744" y="27628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3E1126F1-8356-0CE9-FB36-379E92DC19C0}"/>
                  </a:ext>
                </a:extLst>
              </p14:cNvPr>
              <p14:cNvContentPartPr/>
              <p14:nvPr/>
            </p14:nvContentPartPr>
            <p14:xfrm>
              <a:off x="6200384" y="2830882"/>
              <a:ext cx="360" cy="36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3E1126F1-8356-0CE9-FB36-379E92DC19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2744" y="28132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0E028A05-7ED9-0CF5-71BF-04F12C14AB59}"/>
                  </a:ext>
                </a:extLst>
              </p14:cNvPr>
              <p14:cNvContentPartPr/>
              <p14:nvPr/>
            </p14:nvContentPartPr>
            <p14:xfrm>
              <a:off x="6350504" y="2843122"/>
              <a:ext cx="360" cy="360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0E028A05-7ED9-0CF5-71BF-04F12C14AB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32504" y="282548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C0E3F799-3DCE-68D6-FBB9-0F574AFFF184}"/>
                  </a:ext>
                </a:extLst>
              </p14:cNvPr>
              <p14:cNvContentPartPr/>
              <p14:nvPr/>
            </p14:nvContentPartPr>
            <p14:xfrm>
              <a:off x="6312704" y="2680402"/>
              <a:ext cx="360" cy="36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C0E3F799-3DCE-68D6-FBB9-0F574AFFF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95064" y="26627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A1A3DAA5-D807-F2E8-59DE-C6C67696022B}"/>
                  </a:ext>
                </a:extLst>
              </p14:cNvPr>
              <p14:cNvContentPartPr/>
              <p14:nvPr/>
            </p14:nvContentPartPr>
            <p14:xfrm>
              <a:off x="6099584" y="2743042"/>
              <a:ext cx="360" cy="36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A1A3DAA5-D807-F2E8-59DE-C6C6769602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81944" y="27250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BEA0B153-0987-6DB3-3B26-4859E28BEBCB}"/>
                  </a:ext>
                </a:extLst>
              </p14:cNvPr>
              <p14:cNvContentPartPr/>
              <p14:nvPr/>
            </p14:nvContentPartPr>
            <p14:xfrm>
              <a:off x="6250424" y="2918362"/>
              <a:ext cx="2520" cy="252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BEA0B153-0987-6DB3-3B26-4859E28BEBC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32424" y="2900722"/>
                <a:ext cx="381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7D6C6194-88F8-C5E4-B38F-F015E227A940}"/>
                  </a:ext>
                </a:extLst>
              </p14:cNvPr>
              <p14:cNvContentPartPr/>
              <p14:nvPr/>
            </p14:nvContentPartPr>
            <p14:xfrm>
              <a:off x="2880464" y="2943202"/>
              <a:ext cx="360" cy="36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7D6C6194-88F8-C5E4-B38F-F015E227A9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62824" y="29255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Pennanteckning 22">
                <a:extLst>
                  <a:ext uri="{FF2B5EF4-FFF2-40B4-BE49-F238E27FC236}">
                    <a16:creationId xmlns:a16="http://schemas.microsoft.com/office/drawing/2014/main" id="{4F1ECE2C-2529-7277-4594-DC8F3F31399D}"/>
                  </a:ext>
                </a:extLst>
              </p14:cNvPr>
              <p14:cNvContentPartPr/>
              <p14:nvPr/>
            </p14:nvContentPartPr>
            <p14:xfrm>
              <a:off x="6763784" y="1277122"/>
              <a:ext cx="360" cy="360"/>
            </p14:xfrm>
          </p:contentPart>
        </mc:Choice>
        <mc:Fallback xmlns="">
          <p:pic>
            <p:nvPicPr>
              <p:cNvPr id="23" name="Pennanteckning 22">
                <a:extLst>
                  <a:ext uri="{FF2B5EF4-FFF2-40B4-BE49-F238E27FC236}">
                    <a16:creationId xmlns:a16="http://schemas.microsoft.com/office/drawing/2014/main" id="{4F1ECE2C-2529-7277-4594-DC8F3F31399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27784" y="124148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Pennanteckning 23">
                <a:extLst>
                  <a:ext uri="{FF2B5EF4-FFF2-40B4-BE49-F238E27FC236}">
                    <a16:creationId xmlns:a16="http://schemas.microsoft.com/office/drawing/2014/main" id="{C9AFE95F-D289-CDF6-A7CD-2B518B3FE5DE}"/>
                  </a:ext>
                </a:extLst>
              </p14:cNvPr>
              <p14:cNvContentPartPr/>
              <p14:nvPr/>
            </p14:nvContentPartPr>
            <p14:xfrm>
              <a:off x="6889424" y="1314922"/>
              <a:ext cx="360" cy="360"/>
            </p14:xfrm>
          </p:contentPart>
        </mc:Choice>
        <mc:Fallback xmlns="">
          <p:pic>
            <p:nvPicPr>
              <p:cNvPr id="24" name="Pennanteckning 23">
                <a:extLst>
                  <a:ext uri="{FF2B5EF4-FFF2-40B4-BE49-F238E27FC236}">
                    <a16:creationId xmlns:a16="http://schemas.microsoft.com/office/drawing/2014/main" id="{C9AFE95F-D289-CDF6-A7CD-2B518B3FE5D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53424" y="127892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Pennanteckning 24">
                <a:extLst>
                  <a:ext uri="{FF2B5EF4-FFF2-40B4-BE49-F238E27FC236}">
                    <a16:creationId xmlns:a16="http://schemas.microsoft.com/office/drawing/2014/main" id="{5ABD9D0F-663C-BA8F-0714-450D4128CB87}"/>
                  </a:ext>
                </a:extLst>
              </p14:cNvPr>
              <p14:cNvContentPartPr/>
              <p14:nvPr/>
            </p14:nvContentPartPr>
            <p14:xfrm>
              <a:off x="6952064" y="1227442"/>
              <a:ext cx="360" cy="360"/>
            </p14:xfrm>
          </p:contentPart>
        </mc:Choice>
        <mc:Fallback xmlns="">
          <p:pic>
            <p:nvPicPr>
              <p:cNvPr id="25" name="Pennanteckning 24">
                <a:extLst>
                  <a:ext uri="{FF2B5EF4-FFF2-40B4-BE49-F238E27FC236}">
                    <a16:creationId xmlns:a16="http://schemas.microsoft.com/office/drawing/2014/main" id="{5ABD9D0F-663C-BA8F-0714-450D4128CB8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16064" y="119180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Pennanteckning 25">
                <a:extLst>
                  <a:ext uri="{FF2B5EF4-FFF2-40B4-BE49-F238E27FC236}">
                    <a16:creationId xmlns:a16="http://schemas.microsoft.com/office/drawing/2014/main" id="{EE2E2C32-9776-AC90-F759-B5AF06743325}"/>
                  </a:ext>
                </a:extLst>
              </p14:cNvPr>
              <p14:cNvContentPartPr/>
              <p14:nvPr/>
            </p14:nvContentPartPr>
            <p14:xfrm>
              <a:off x="6952064" y="1099642"/>
              <a:ext cx="360" cy="2520"/>
            </p14:xfrm>
          </p:contentPart>
        </mc:Choice>
        <mc:Fallback xmlns="">
          <p:pic>
            <p:nvPicPr>
              <p:cNvPr id="26" name="Pennanteckning 25">
                <a:extLst>
                  <a:ext uri="{FF2B5EF4-FFF2-40B4-BE49-F238E27FC236}">
                    <a16:creationId xmlns:a16="http://schemas.microsoft.com/office/drawing/2014/main" id="{EE2E2C32-9776-AC90-F759-B5AF0674332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16064" y="1064002"/>
                <a:ext cx="720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Pennanteckning 26">
                <a:extLst>
                  <a:ext uri="{FF2B5EF4-FFF2-40B4-BE49-F238E27FC236}">
                    <a16:creationId xmlns:a16="http://schemas.microsoft.com/office/drawing/2014/main" id="{74194723-8CE8-FA15-D01C-9332D53B352D}"/>
                  </a:ext>
                </a:extLst>
              </p14:cNvPr>
              <p14:cNvContentPartPr/>
              <p14:nvPr/>
            </p14:nvContentPartPr>
            <p14:xfrm>
              <a:off x="6801224" y="1089922"/>
              <a:ext cx="360" cy="360"/>
            </p14:xfrm>
          </p:contentPart>
        </mc:Choice>
        <mc:Fallback xmlns="">
          <p:pic>
            <p:nvPicPr>
              <p:cNvPr id="27" name="Pennanteckning 26">
                <a:extLst>
                  <a:ext uri="{FF2B5EF4-FFF2-40B4-BE49-F238E27FC236}">
                    <a16:creationId xmlns:a16="http://schemas.microsoft.com/office/drawing/2014/main" id="{74194723-8CE8-FA15-D01C-9332D53B352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65584" y="105392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Pennanteckning 27">
                <a:extLst>
                  <a:ext uri="{FF2B5EF4-FFF2-40B4-BE49-F238E27FC236}">
                    <a16:creationId xmlns:a16="http://schemas.microsoft.com/office/drawing/2014/main" id="{C7BF4EF4-9A0B-C9E5-DEE3-8F3ADC268262}"/>
                  </a:ext>
                </a:extLst>
              </p14:cNvPr>
              <p14:cNvContentPartPr/>
              <p14:nvPr/>
            </p14:nvContentPartPr>
            <p14:xfrm>
              <a:off x="6714104" y="1152202"/>
              <a:ext cx="360" cy="360"/>
            </p14:xfrm>
          </p:contentPart>
        </mc:Choice>
        <mc:Fallback xmlns="">
          <p:pic>
            <p:nvPicPr>
              <p:cNvPr id="28" name="Pennanteckning 27">
                <a:extLst>
                  <a:ext uri="{FF2B5EF4-FFF2-40B4-BE49-F238E27FC236}">
                    <a16:creationId xmlns:a16="http://schemas.microsoft.com/office/drawing/2014/main" id="{C7BF4EF4-9A0B-C9E5-DEE3-8F3ADC2682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78104" y="111656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Pennanteckning 28">
                <a:extLst>
                  <a:ext uri="{FF2B5EF4-FFF2-40B4-BE49-F238E27FC236}">
                    <a16:creationId xmlns:a16="http://schemas.microsoft.com/office/drawing/2014/main" id="{DE6207E6-1726-AFEA-339B-800CD280046D}"/>
                  </a:ext>
                </a:extLst>
              </p14:cNvPr>
              <p14:cNvContentPartPr/>
              <p14:nvPr/>
            </p14:nvContentPartPr>
            <p14:xfrm>
              <a:off x="7089584" y="1265242"/>
              <a:ext cx="360" cy="360"/>
            </p14:xfrm>
          </p:contentPart>
        </mc:Choice>
        <mc:Fallback xmlns="">
          <p:pic>
            <p:nvPicPr>
              <p:cNvPr id="29" name="Pennanteckning 28">
                <a:extLst>
                  <a:ext uri="{FF2B5EF4-FFF2-40B4-BE49-F238E27FC236}">
                    <a16:creationId xmlns:a16="http://schemas.microsoft.com/office/drawing/2014/main" id="{DE6207E6-1726-AFEA-339B-800CD280046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53944" y="122924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Pennanteckning 29">
                <a:extLst>
                  <a:ext uri="{FF2B5EF4-FFF2-40B4-BE49-F238E27FC236}">
                    <a16:creationId xmlns:a16="http://schemas.microsoft.com/office/drawing/2014/main" id="{9E67C858-C85F-E4E1-0410-7DDB4EA9C4C3}"/>
                  </a:ext>
                </a:extLst>
              </p14:cNvPr>
              <p14:cNvContentPartPr/>
              <p14:nvPr/>
            </p14:nvContentPartPr>
            <p14:xfrm>
              <a:off x="7089584" y="1101802"/>
              <a:ext cx="360" cy="360"/>
            </p14:xfrm>
          </p:contentPart>
        </mc:Choice>
        <mc:Fallback xmlns="">
          <p:pic>
            <p:nvPicPr>
              <p:cNvPr id="30" name="Pennanteckning 29">
                <a:extLst>
                  <a:ext uri="{FF2B5EF4-FFF2-40B4-BE49-F238E27FC236}">
                    <a16:creationId xmlns:a16="http://schemas.microsoft.com/office/drawing/2014/main" id="{9E67C858-C85F-E4E1-0410-7DDB4EA9C4C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53944" y="106616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1" name="Pennanteckning 30">
                <a:extLst>
                  <a:ext uri="{FF2B5EF4-FFF2-40B4-BE49-F238E27FC236}">
                    <a16:creationId xmlns:a16="http://schemas.microsoft.com/office/drawing/2014/main" id="{5D7A2111-813B-6923-0940-3D6B954973DF}"/>
                  </a:ext>
                </a:extLst>
              </p14:cNvPr>
              <p14:cNvContentPartPr/>
              <p14:nvPr/>
            </p14:nvContentPartPr>
            <p14:xfrm>
              <a:off x="6939104" y="1478362"/>
              <a:ext cx="360" cy="360"/>
            </p14:xfrm>
          </p:contentPart>
        </mc:Choice>
        <mc:Fallback xmlns="">
          <p:pic>
            <p:nvPicPr>
              <p:cNvPr id="31" name="Pennanteckning 30">
                <a:extLst>
                  <a:ext uri="{FF2B5EF4-FFF2-40B4-BE49-F238E27FC236}">
                    <a16:creationId xmlns:a16="http://schemas.microsoft.com/office/drawing/2014/main" id="{5D7A2111-813B-6923-0940-3D6B954973D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03464" y="144236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2" name="Pennanteckning 31">
                <a:extLst>
                  <a:ext uri="{FF2B5EF4-FFF2-40B4-BE49-F238E27FC236}">
                    <a16:creationId xmlns:a16="http://schemas.microsoft.com/office/drawing/2014/main" id="{7145DBF0-3DBE-A5D6-D818-7A08F4626F15}"/>
                  </a:ext>
                </a:extLst>
              </p14:cNvPr>
              <p14:cNvContentPartPr/>
              <p14:nvPr/>
            </p14:nvContentPartPr>
            <p14:xfrm>
              <a:off x="7089584" y="1452802"/>
              <a:ext cx="360" cy="360"/>
            </p14:xfrm>
          </p:contentPart>
        </mc:Choice>
        <mc:Fallback xmlns="">
          <p:pic>
            <p:nvPicPr>
              <p:cNvPr id="32" name="Pennanteckning 31">
                <a:extLst>
                  <a:ext uri="{FF2B5EF4-FFF2-40B4-BE49-F238E27FC236}">
                    <a16:creationId xmlns:a16="http://schemas.microsoft.com/office/drawing/2014/main" id="{7145DBF0-3DBE-A5D6-D818-7A08F4626F1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53944" y="141680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3" name="Pennanteckning 32">
                <a:extLst>
                  <a:ext uri="{FF2B5EF4-FFF2-40B4-BE49-F238E27FC236}">
                    <a16:creationId xmlns:a16="http://schemas.microsoft.com/office/drawing/2014/main" id="{6F6ECEA8-DD34-864B-448E-32D3840C0520}"/>
                  </a:ext>
                </a:extLst>
              </p14:cNvPr>
              <p14:cNvContentPartPr/>
              <p14:nvPr/>
            </p14:nvContentPartPr>
            <p14:xfrm>
              <a:off x="7202624" y="1390162"/>
              <a:ext cx="360" cy="360"/>
            </p14:xfrm>
          </p:contentPart>
        </mc:Choice>
        <mc:Fallback xmlns="">
          <p:pic>
            <p:nvPicPr>
              <p:cNvPr id="33" name="Pennanteckning 32">
                <a:extLst>
                  <a:ext uri="{FF2B5EF4-FFF2-40B4-BE49-F238E27FC236}">
                    <a16:creationId xmlns:a16="http://schemas.microsoft.com/office/drawing/2014/main" id="{6F6ECEA8-DD34-864B-448E-32D3840C052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66624" y="1354522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upp 39">
            <a:extLst>
              <a:ext uri="{FF2B5EF4-FFF2-40B4-BE49-F238E27FC236}">
                <a16:creationId xmlns:a16="http://schemas.microsoft.com/office/drawing/2014/main" id="{A472DC72-8219-3000-3FEF-AF3E40C63AC0}"/>
              </a:ext>
            </a:extLst>
          </p:cNvPr>
          <p:cNvGrpSpPr/>
          <p:nvPr/>
        </p:nvGrpSpPr>
        <p:grpSpPr>
          <a:xfrm>
            <a:off x="7189664" y="1190002"/>
            <a:ext cx="113400" cy="360"/>
            <a:chOff x="7189664" y="1190002"/>
            <a:chExt cx="11340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4" name="Pennanteckning 33">
                  <a:extLst>
                    <a:ext uri="{FF2B5EF4-FFF2-40B4-BE49-F238E27FC236}">
                      <a16:creationId xmlns:a16="http://schemas.microsoft.com/office/drawing/2014/main" id="{74917063-9B19-6CA6-1D4E-9B2D7D6E1ECC}"/>
                    </a:ext>
                  </a:extLst>
                </p14:cNvPr>
                <p14:cNvContentPartPr/>
                <p14:nvPr/>
              </p14:nvContentPartPr>
              <p14:xfrm>
                <a:off x="7302704" y="1190002"/>
                <a:ext cx="360" cy="360"/>
              </p14:xfrm>
            </p:contentPart>
          </mc:Choice>
          <mc:Fallback xmlns="">
            <p:pic>
              <p:nvPicPr>
                <p:cNvPr id="34" name="Pennanteckning 33">
                  <a:extLst>
                    <a:ext uri="{FF2B5EF4-FFF2-40B4-BE49-F238E27FC236}">
                      <a16:creationId xmlns:a16="http://schemas.microsoft.com/office/drawing/2014/main" id="{74917063-9B19-6CA6-1D4E-9B2D7D6E1EC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267064" y="1154002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5" name="Pennanteckning 34">
                  <a:extLst>
                    <a:ext uri="{FF2B5EF4-FFF2-40B4-BE49-F238E27FC236}">
                      <a16:creationId xmlns:a16="http://schemas.microsoft.com/office/drawing/2014/main" id="{9AD5C8D0-B452-1EE8-0036-4AFDF30F5E05}"/>
                    </a:ext>
                  </a:extLst>
                </p14:cNvPr>
                <p14:cNvContentPartPr/>
                <p14:nvPr/>
              </p14:nvContentPartPr>
              <p14:xfrm>
                <a:off x="7189664" y="1190002"/>
                <a:ext cx="360" cy="360"/>
              </p14:xfrm>
            </p:contentPart>
          </mc:Choice>
          <mc:Fallback xmlns="">
            <p:pic>
              <p:nvPicPr>
                <p:cNvPr id="35" name="Pennanteckning 34">
                  <a:extLst>
                    <a:ext uri="{FF2B5EF4-FFF2-40B4-BE49-F238E27FC236}">
                      <a16:creationId xmlns:a16="http://schemas.microsoft.com/office/drawing/2014/main" id="{9AD5C8D0-B452-1EE8-0036-4AFDF30F5E0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154024" y="1154002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upp 38">
            <a:extLst>
              <a:ext uri="{FF2B5EF4-FFF2-40B4-BE49-F238E27FC236}">
                <a16:creationId xmlns:a16="http://schemas.microsoft.com/office/drawing/2014/main" id="{270FA15E-2296-F4D4-D6C9-79AADB7B4CA7}"/>
              </a:ext>
            </a:extLst>
          </p:cNvPr>
          <p:cNvGrpSpPr/>
          <p:nvPr/>
        </p:nvGrpSpPr>
        <p:grpSpPr>
          <a:xfrm>
            <a:off x="6676304" y="1452802"/>
            <a:ext cx="113400" cy="25920"/>
            <a:chOff x="6676304" y="1452802"/>
            <a:chExt cx="113400" cy="2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6" name="Pennanteckning 35">
                  <a:extLst>
                    <a:ext uri="{FF2B5EF4-FFF2-40B4-BE49-F238E27FC236}">
                      <a16:creationId xmlns:a16="http://schemas.microsoft.com/office/drawing/2014/main" id="{86782F58-DFA8-65BD-3268-F010563D4DFC}"/>
                    </a:ext>
                  </a:extLst>
                </p14:cNvPr>
                <p14:cNvContentPartPr/>
                <p14:nvPr/>
              </p14:nvContentPartPr>
              <p14:xfrm>
                <a:off x="6789344" y="1452802"/>
                <a:ext cx="360" cy="360"/>
              </p14:xfrm>
            </p:contentPart>
          </mc:Choice>
          <mc:Fallback xmlns="">
            <p:pic>
              <p:nvPicPr>
                <p:cNvPr id="36" name="Pennanteckning 35">
                  <a:extLst>
                    <a:ext uri="{FF2B5EF4-FFF2-40B4-BE49-F238E27FC236}">
                      <a16:creationId xmlns:a16="http://schemas.microsoft.com/office/drawing/2014/main" id="{86782F58-DFA8-65BD-3268-F010563D4DF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753344" y="1416802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Pennanteckning 36">
                  <a:extLst>
                    <a:ext uri="{FF2B5EF4-FFF2-40B4-BE49-F238E27FC236}">
                      <a16:creationId xmlns:a16="http://schemas.microsoft.com/office/drawing/2014/main" id="{B67971E8-3AD4-6142-FA7F-C142A3ABB59F}"/>
                    </a:ext>
                  </a:extLst>
                </p14:cNvPr>
                <p14:cNvContentPartPr/>
                <p14:nvPr/>
              </p14:nvContentPartPr>
              <p14:xfrm>
                <a:off x="6676304" y="1478362"/>
                <a:ext cx="360" cy="360"/>
              </p14:xfrm>
            </p:contentPart>
          </mc:Choice>
          <mc:Fallback xmlns="">
            <p:pic>
              <p:nvPicPr>
                <p:cNvPr id="37" name="Pennanteckning 36">
                  <a:extLst>
                    <a:ext uri="{FF2B5EF4-FFF2-40B4-BE49-F238E27FC236}">
                      <a16:creationId xmlns:a16="http://schemas.microsoft.com/office/drawing/2014/main" id="{B67971E8-3AD4-6142-FA7F-C142A3ABB59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640664" y="1442362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8" name="Pennanteckning 37">
                <a:extLst>
                  <a:ext uri="{FF2B5EF4-FFF2-40B4-BE49-F238E27FC236}">
                    <a16:creationId xmlns:a16="http://schemas.microsoft.com/office/drawing/2014/main" id="{3F48D515-D2B2-8835-560E-97CF95E82C0D}"/>
                  </a:ext>
                </a:extLst>
              </p14:cNvPr>
              <p14:cNvContentPartPr/>
              <p14:nvPr/>
            </p14:nvContentPartPr>
            <p14:xfrm>
              <a:off x="6663704" y="1352722"/>
              <a:ext cx="360" cy="360"/>
            </p14:xfrm>
          </p:contentPart>
        </mc:Choice>
        <mc:Fallback xmlns="">
          <p:pic>
            <p:nvPicPr>
              <p:cNvPr id="38" name="Pennanteckning 37">
                <a:extLst>
                  <a:ext uri="{FF2B5EF4-FFF2-40B4-BE49-F238E27FC236}">
                    <a16:creationId xmlns:a16="http://schemas.microsoft.com/office/drawing/2014/main" id="{3F48D515-D2B2-8835-560E-97CF95E82C0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27704" y="131672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2" name="Pennanteckning 41">
                <a:extLst>
                  <a:ext uri="{FF2B5EF4-FFF2-40B4-BE49-F238E27FC236}">
                    <a16:creationId xmlns:a16="http://schemas.microsoft.com/office/drawing/2014/main" id="{2217853E-5F5C-288F-0156-7CF7CB8B0440}"/>
                  </a:ext>
                </a:extLst>
              </p14:cNvPr>
              <p14:cNvContentPartPr/>
              <p14:nvPr/>
            </p14:nvContentPartPr>
            <p14:xfrm>
              <a:off x="6663704" y="75082"/>
              <a:ext cx="360" cy="360"/>
            </p14:xfrm>
          </p:contentPart>
        </mc:Choice>
        <mc:Fallback xmlns="">
          <p:pic>
            <p:nvPicPr>
              <p:cNvPr id="42" name="Pennanteckning 41">
                <a:extLst>
                  <a:ext uri="{FF2B5EF4-FFF2-40B4-BE49-F238E27FC236}">
                    <a16:creationId xmlns:a16="http://schemas.microsoft.com/office/drawing/2014/main" id="{2217853E-5F5C-288F-0156-7CF7CB8B044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27704" y="3908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3" name="Pennanteckning 42">
                <a:extLst>
                  <a:ext uri="{FF2B5EF4-FFF2-40B4-BE49-F238E27FC236}">
                    <a16:creationId xmlns:a16="http://schemas.microsoft.com/office/drawing/2014/main" id="{68DD408E-A055-69A7-BA8D-A35409D95D85}"/>
                  </a:ext>
                </a:extLst>
              </p14:cNvPr>
              <p14:cNvContentPartPr/>
              <p14:nvPr/>
            </p14:nvContentPartPr>
            <p14:xfrm>
              <a:off x="6074744" y="939082"/>
              <a:ext cx="17640" cy="25200"/>
            </p14:xfrm>
          </p:contentPart>
        </mc:Choice>
        <mc:Fallback xmlns="">
          <p:pic>
            <p:nvPicPr>
              <p:cNvPr id="43" name="Pennanteckning 42">
                <a:extLst>
                  <a:ext uri="{FF2B5EF4-FFF2-40B4-BE49-F238E27FC236}">
                    <a16:creationId xmlns:a16="http://schemas.microsoft.com/office/drawing/2014/main" id="{68DD408E-A055-69A7-BA8D-A35409D95D8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039104" y="903442"/>
                <a:ext cx="8928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4" name="Pennanteckning 43">
                <a:extLst>
                  <a:ext uri="{FF2B5EF4-FFF2-40B4-BE49-F238E27FC236}">
                    <a16:creationId xmlns:a16="http://schemas.microsoft.com/office/drawing/2014/main" id="{00E5C5C4-465E-01F0-29FD-829C87AE4250}"/>
                  </a:ext>
                </a:extLst>
              </p14:cNvPr>
              <p14:cNvContentPartPr/>
              <p14:nvPr/>
            </p14:nvContentPartPr>
            <p14:xfrm>
              <a:off x="5762984" y="901642"/>
              <a:ext cx="11880" cy="18720"/>
            </p14:xfrm>
          </p:contentPart>
        </mc:Choice>
        <mc:Fallback xmlns="">
          <p:pic>
            <p:nvPicPr>
              <p:cNvPr id="44" name="Pennanteckning 43">
                <a:extLst>
                  <a:ext uri="{FF2B5EF4-FFF2-40B4-BE49-F238E27FC236}">
                    <a16:creationId xmlns:a16="http://schemas.microsoft.com/office/drawing/2014/main" id="{00E5C5C4-465E-01F0-29FD-829C87AE425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726984" y="865642"/>
                <a:ext cx="8352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6" name="Pennanteckning 45">
                <a:extLst>
                  <a:ext uri="{FF2B5EF4-FFF2-40B4-BE49-F238E27FC236}">
                    <a16:creationId xmlns:a16="http://schemas.microsoft.com/office/drawing/2014/main" id="{9CCF96CD-27EF-811B-4DA4-AB6B3F3910D6}"/>
                  </a:ext>
                </a:extLst>
              </p14:cNvPr>
              <p14:cNvContentPartPr/>
              <p14:nvPr/>
            </p14:nvContentPartPr>
            <p14:xfrm>
              <a:off x="5361224" y="1741162"/>
              <a:ext cx="360" cy="360"/>
            </p14:xfrm>
          </p:contentPart>
        </mc:Choice>
        <mc:Fallback xmlns="">
          <p:pic>
            <p:nvPicPr>
              <p:cNvPr id="46" name="Pennanteckning 45">
                <a:extLst>
                  <a:ext uri="{FF2B5EF4-FFF2-40B4-BE49-F238E27FC236}">
                    <a16:creationId xmlns:a16="http://schemas.microsoft.com/office/drawing/2014/main" id="{9CCF96CD-27EF-811B-4DA4-AB6B3F3910D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25224" y="170516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7" name="Pennanteckning 46">
                <a:extLst>
                  <a:ext uri="{FF2B5EF4-FFF2-40B4-BE49-F238E27FC236}">
                    <a16:creationId xmlns:a16="http://schemas.microsoft.com/office/drawing/2014/main" id="{B6B9A3F0-531B-E9FA-4CB8-0006B3165B22}"/>
                  </a:ext>
                </a:extLst>
              </p14:cNvPr>
              <p14:cNvContentPartPr/>
              <p14:nvPr/>
            </p14:nvContentPartPr>
            <p14:xfrm>
              <a:off x="6149984" y="4609282"/>
              <a:ext cx="360" cy="360"/>
            </p14:xfrm>
          </p:contentPart>
        </mc:Choice>
        <mc:Fallback xmlns="">
          <p:pic>
            <p:nvPicPr>
              <p:cNvPr id="47" name="Pennanteckning 46">
                <a:extLst>
                  <a:ext uri="{FF2B5EF4-FFF2-40B4-BE49-F238E27FC236}">
                    <a16:creationId xmlns:a16="http://schemas.microsoft.com/office/drawing/2014/main" id="{B6B9A3F0-531B-E9FA-4CB8-0006B3165B2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14344" y="4573282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49" name="Bildobjekt 48">
            <a:extLst>
              <a:ext uri="{FF2B5EF4-FFF2-40B4-BE49-F238E27FC236}">
                <a16:creationId xmlns:a16="http://schemas.microsoft.com/office/drawing/2014/main" id="{55D47641-45CD-2D27-6CC2-D0247FEA659F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 r="18972"/>
          <a:stretch/>
        </p:blipFill>
        <p:spPr>
          <a:xfrm>
            <a:off x="1" y="0"/>
            <a:ext cx="7302704" cy="6782918"/>
          </a:xfrm>
          <a:prstGeom prst="rect">
            <a:avLst/>
          </a:prstGeom>
        </p:spPr>
      </p:pic>
      <p:sp>
        <p:nvSpPr>
          <p:cNvPr id="50" name="textruta 49">
            <a:extLst>
              <a:ext uri="{FF2B5EF4-FFF2-40B4-BE49-F238E27FC236}">
                <a16:creationId xmlns:a16="http://schemas.microsoft.com/office/drawing/2014/main" id="{9B46BEF7-7207-8692-123B-0FC852554807}"/>
              </a:ext>
            </a:extLst>
          </p:cNvPr>
          <p:cNvSpPr txBox="1"/>
          <p:nvPr/>
        </p:nvSpPr>
        <p:spPr>
          <a:xfrm>
            <a:off x="8166970" y="2116899"/>
            <a:ext cx="37260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Förlossningshem i</a:t>
            </a:r>
          </a:p>
          <a:p>
            <a:r>
              <a:rPr lang="sv-SE" sz="2800" dirty="0"/>
              <a:t>södra Sverige</a:t>
            </a:r>
          </a:p>
          <a:p>
            <a:r>
              <a:rPr lang="sv-SE" sz="2800" dirty="0"/>
              <a:t>1932</a:t>
            </a:r>
          </a:p>
        </p:txBody>
      </p:sp>
    </p:spTree>
    <p:extLst>
      <p:ext uri="{BB962C8B-B14F-4D97-AF65-F5344CB8AC3E}">
        <p14:creationId xmlns:p14="http://schemas.microsoft.com/office/powerpoint/2010/main" val="3158110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E4E3935-CE0E-8AB3-6FD0-F4C941A04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11511" cy="6909151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0626667E-3DF0-6131-7B74-DA31FB3F3BF7}"/>
              </a:ext>
            </a:extLst>
          </p:cNvPr>
          <p:cNvSpPr txBox="1"/>
          <p:nvPr/>
        </p:nvSpPr>
        <p:spPr>
          <a:xfrm>
            <a:off x="8029184" y="2069580"/>
            <a:ext cx="37260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Förlossningshem i</a:t>
            </a:r>
          </a:p>
          <a:p>
            <a:r>
              <a:rPr lang="sv-SE" sz="2800" dirty="0"/>
              <a:t>norra Sverige</a:t>
            </a:r>
          </a:p>
          <a:p>
            <a:r>
              <a:rPr lang="sv-SE" sz="2800" dirty="0"/>
              <a:t>1932</a:t>
            </a:r>
          </a:p>
        </p:txBody>
      </p:sp>
    </p:spTree>
    <p:extLst>
      <p:ext uri="{BB962C8B-B14F-4D97-AF65-F5344CB8AC3E}">
        <p14:creationId xmlns:p14="http://schemas.microsoft.com/office/powerpoint/2010/main" val="2428898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inomhus, rum, fönster, bor&#10;&#10;Automatiskt genererad beskrivning">
            <a:extLst>
              <a:ext uri="{FF2B5EF4-FFF2-40B4-BE49-F238E27FC236}">
                <a16:creationId xmlns:a16="http://schemas.microsoft.com/office/drawing/2014/main" id="{96CA0216-640C-672B-9C0B-8FB00800A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079"/>
            <a:ext cx="12192000" cy="734015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F4110FEA-A7DE-B0EE-CE84-A9B8CD0CB809}"/>
              </a:ext>
            </a:extLst>
          </p:cNvPr>
          <p:cNvSpPr txBox="1"/>
          <p:nvPr/>
        </p:nvSpPr>
        <p:spPr>
          <a:xfrm>
            <a:off x="7760135" y="6213820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/>
              <a:t>1950-1970</a:t>
            </a:r>
          </a:p>
        </p:txBody>
      </p:sp>
    </p:spTree>
    <p:extLst>
      <p:ext uri="{BB962C8B-B14F-4D97-AF65-F5344CB8AC3E}">
        <p14:creationId xmlns:p14="http://schemas.microsoft.com/office/powerpoint/2010/main" val="3894631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6AB011-CF72-38BD-D886-26E7989CA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händer 1950-1970?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0C5C5A3-7C56-F6F1-3B3F-B6F36885D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Barnmorskan Nanna Ringdahl introducerar mödragymnastik</a:t>
            </a:r>
          </a:p>
          <a:p>
            <a:r>
              <a:rPr lang="sv-SE" dirty="0"/>
              <a:t>Föda utan fruktan</a:t>
            </a:r>
          </a:p>
          <a:p>
            <a:r>
              <a:rPr lang="sv-SE" dirty="0"/>
              <a:t>Tage Malmström uppfinner sugklockan</a:t>
            </a:r>
          </a:p>
          <a:p>
            <a:r>
              <a:rPr lang="sv-SE" dirty="0"/>
              <a:t>Alla föder på sjukhus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= Samma för alla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71769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vägg, person, inomhus, säng&#10;&#10;Automatiskt genererad beskrivning">
            <a:extLst>
              <a:ext uri="{FF2B5EF4-FFF2-40B4-BE49-F238E27FC236}">
                <a16:creationId xmlns:a16="http://schemas.microsoft.com/office/drawing/2014/main" id="{0A454951-8ACD-C4E6-EBA5-5459F8735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81073"/>
            <a:ext cx="5772150" cy="6024803"/>
          </a:xfrm>
          <a:prstGeom prst="rect">
            <a:avLst/>
          </a:prstGeom>
        </p:spPr>
      </p:pic>
      <p:pic>
        <p:nvPicPr>
          <p:cNvPr id="2" name="Platshållare för innehåll 4" descr="En bild som visar person&#10;&#10;Automatiskt genererad beskrivning">
            <a:extLst>
              <a:ext uri="{FF2B5EF4-FFF2-40B4-BE49-F238E27FC236}">
                <a16:creationId xmlns:a16="http://schemas.microsoft.com/office/drawing/2014/main" id="{8BFAD345-CC96-82FE-E9FC-9106E4AE2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28" y="481073"/>
            <a:ext cx="5557880" cy="6024803"/>
          </a:xfrm>
        </p:spPr>
      </p:pic>
    </p:spTree>
    <p:extLst>
      <p:ext uri="{BB962C8B-B14F-4D97-AF65-F5344CB8AC3E}">
        <p14:creationId xmlns:p14="http://schemas.microsoft.com/office/powerpoint/2010/main" val="2935702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6F9370E8-2F88-3C08-65CA-D30A13512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" r="8102" b="4232"/>
          <a:stretch/>
        </p:blipFill>
        <p:spPr>
          <a:xfrm rot="5400000">
            <a:off x="2440745" y="1016390"/>
            <a:ext cx="6302326" cy="482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60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katt, kudde&#10;&#10;Automatiskt genererad beskrivning">
            <a:extLst>
              <a:ext uri="{FF2B5EF4-FFF2-40B4-BE49-F238E27FC236}">
                <a16:creationId xmlns:a16="http://schemas.microsoft.com/office/drawing/2014/main" id="{F6C9E582-B2CE-EF50-C6DC-894494394E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92"/>
          <a:stretch/>
        </p:blipFill>
        <p:spPr>
          <a:xfrm rot="5400000">
            <a:off x="1253311" y="956491"/>
            <a:ext cx="4305300" cy="6126119"/>
          </a:xfrm>
          <a:prstGeom prst="rect">
            <a:avLst/>
          </a:prstGeom>
        </p:spPr>
      </p:pic>
      <p:pic>
        <p:nvPicPr>
          <p:cNvPr id="7" name="Bildobjekt 6" descr="En bild som visar text, inomhus, vit, gammal&#10;&#10;Automatiskt genererad beskrivning">
            <a:extLst>
              <a:ext uri="{FF2B5EF4-FFF2-40B4-BE49-F238E27FC236}">
                <a16:creationId xmlns:a16="http://schemas.microsoft.com/office/drawing/2014/main" id="{C03FFB96-4ED8-D21A-7326-EEEDBB4C8A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/>
          <a:stretch/>
        </p:blipFill>
        <p:spPr>
          <a:xfrm rot="5400000">
            <a:off x="6391274" y="714375"/>
            <a:ext cx="5772150" cy="514350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ED0CE6F-29D9-DF87-317E-6F72F19BE0A9}"/>
              </a:ext>
            </a:extLst>
          </p:cNvPr>
          <p:cNvSpPr txBox="1"/>
          <p:nvPr/>
        </p:nvSpPr>
        <p:spPr>
          <a:xfrm>
            <a:off x="615136" y="6273284"/>
            <a:ext cx="558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Ur </a:t>
            </a:r>
            <a:r>
              <a:rPr lang="sv-SE" i="1" dirty="0"/>
              <a:t>Tillbaka till naturlig förlossning </a:t>
            </a:r>
            <a:r>
              <a:rPr lang="sv-SE" dirty="0"/>
              <a:t>(Michel </a:t>
            </a:r>
            <a:r>
              <a:rPr lang="sv-SE" dirty="0" err="1"/>
              <a:t>Odent</a:t>
            </a:r>
            <a:r>
              <a:rPr lang="sv-SE" dirty="0"/>
              <a:t>)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88C5892-A652-ED40-3DBF-2C5257BEC795}"/>
              </a:ext>
            </a:extLst>
          </p:cNvPr>
          <p:cNvSpPr txBox="1"/>
          <p:nvPr/>
        </p:nvSpPr>
        <p:spPr>
          <a:xfrm>
            <a:off x="1435507" y="400050"/>
            <a:ext cx="5853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/>
              <a:t>1970-1990</a:t>
            </a:r>
          </a:p>
        </p:txBody>
      </p:sp>
    </p:spTree>
    <p:extLst>
      <p:ext uri="{BB962C8B-B14F-4D97-AF65-F5344CB8AC3E}">
        <p14:creationId xmlns:p14="http://schemas.microsoft.com/office/powerpoint/2010/main" val="348947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D835A0-B351-68AF-EBCF-7C987825A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händer 1970-1990?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2A5584-EB08-5485-658F-A8294283B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/>
              <a:t>Rätt till smärtlindring 1971, nya smärtlindringsformer</a:t>
            </a:r>
          </a:p>
          <a:p>
            <a:r>
              <a:rPr lang="sv-SE" dirty="0"/>
              <a:t>Stark kvinnorörelse</a:t>
            </a:r>
          </a:p>
          <a:p>
            <a:r>
              <a:rPr lang="sv-SE" dirty="0"/>
              <a:t>Rätt till abort</a:t>
            </a:r>
          </a:p>
          <a:p>
            <a:r>
              <a:rPr lang="sv-SE" dirty="0"/>
              <a:t>Nya preventivmedel</a:t>
            </a:r>
          </a:p>
          <a:p>
            <a:r>
              <a:rPr lang="sv-SE" dirty="0"/>
              <a:t>Psykoprofylax</a:t>
            </a:r>
          </a:p>
          <a:p>
            <a:r>
              <a:rPr lang="sv-SE" dirty="0"/>
              <a:t>Signe Jansson – Ystads BB</a:t>
            </a:r>
          </a:p>
          <a:p>
            <a:r>
              <a:rPr lang="sv-SE" dirty="0"/>
              <a:t>Kvinnor reser sig upp</a:t>
            </a:r>
          </a:p>
          <a:p>
            <a:r>
              <a:rPr lang="sv-SE" dirty="0"/>
              <a:t>Ny, mer medmänsklig syn</a:t>
            </a:r>
          </a:p>
          <a:p>
            <a:r>
              <a:rPr lang="sv-SE" dirty="0"/>
              <a:t>Massor av nedlagda kliniker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= ett skifte som vi ser tydliga spår av än i dag</a:t>
            </a:r>
          </a:p>
        </p:txBody>
      </p:sp>
    </p:spTree>
    <p:extLst>
      <p:ext uri="{BB962C8B-B14F-4D97-AF65-F5344CB8AC3E}">
        <p14:creationId xmlns:p14="http://schemas.microsoft.com/office/powerpoint/2010/main" val="1522782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&#10;&#10;Automatiskt genererad beskrivning">
            <a:extLst>
              <a:ext uri="{FF2B5EF4-FFF2-40B4-BE49-F238E27FC236}">
                <a16:creationId xmlns:a16="http://schemas.microsoft.com/office/drawing/2014/main" id="{E7116B79-CEED-F225-32B9-66BC6AE53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5"/>
          <a:stretch/>
        </p:blipFill>
        <p:spPr>
          <a:xfrm rot="5400000">
            <a:off x="-377220" y="732479"/>
            <a:ext cx="6553277" cy="5393041"/>
          </a:xfrm>
        </p:spPr>
      </p:pic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56BEC1A1-A95B-F50C-EAC8-500BC19B8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4397" y="912642"/>
            <a:ext cx="6710288" cy="50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37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nyhetstidning, Tidningspapper, Publikation&#10;&#10;Automatiskt genererad beskrivning">
            <a:extLst>
              <a:ext uri="{FF2B5EF4-FFF2-40B4-BE49-F238E27FC236}">
                <a16:creationId xmlns:a16="http://schemas.microsoft.com/office/drawing/2014/main" id="{407D973B-D02C-BE35-8603-09359F29E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1265" y="1141160"/>
            <a:ext cx="5781843" cy="4336382"/>
          </a:xfrm>
          <a:prstGeom prst="rect">
            <a:avLst/>
          </a:prstGeom>
        </p:spPr>
      </p:pic>
      <p:pic>
        <p:nvPicPr>
          <p:cNvPr id="7" name="Bildobjekt 6" descr="En bild som visar text, nyhetstidning, Tidningspapper, papper&#10;&#10;Automatiskt genererad beskrivning">
            <a:extLst>
              <a:ext uri="{FF2B5EF4-FFF2-40B4-BE49-F238E27FC236}">
                <a16:creationId xmlns:a16="http://schemas.microsoft.com/office/drawing/2014/main" id="{890DACB7-4908-25BF-61B9-5911ACD9C2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b="4029"/>
          <a:stretch/>
        </p:blipFill>
        <p:spPr>
          <a:xfrm rot="5400000">
            <a:off x="5859013" y="639376"/>
            <a:ext cx="4548670" cy="4074695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62E4E9D-A71E-1709-1759-B68EED2C13DB}"/>
              </a:ext>
            </a:extLst>
          </p:cNvPr>
          <p:cNvSpPr txBox="1"/>
          <p:nvPr/>
        </p:nvSpPr>
        <p:spPr>
          <a:xfrm>
            <a:off x="6657474" y="5342021"/>
            <a:ext cx="5197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/>
              <a:t>Förlossningläkare</a:t>
            </a:r>
            <a:r>
              <a:rPr lang="sv-SE" b="1" dirty="0"/>
              <a:t>: </a:t>
            </a:r>
            <a:r>
              <a:rPr lang="sv-SE" dirty="0"/>
              <a:t>”Sjukhusen höll på att bli födelsefabriker. Vi hade gripits av en överentusiasm för apparater.”</a:t>
            </a:r>
          </a:p>
        </p:txBody>
      </p:sp>
    </p:spTree>
    <p:extLst>
      <p:ext uri="{BB962C8B-B14F-4D97-AF65-F5344CB8AC3E}">
        <p14:creationId xmlns:p14="http://schemas.microsoft.com/office/powerpoint/2010/main" val="2098171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inomhus, objekt, accessoarer&#10;&#10;Automatiskt genererad beskrivning">
            <a:extLst>
              <a:ext uri="{FF2B5EF4-FFF2-40B4-BE49-F238E27FC236}">
                <a16:creationId xmlns:a16="http://schemas.microsoft.com/office/drawing/2014/main" id="{39629970-941F-DBAB-BF6C-E9614889B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5805"/>
            <a:ext cx="12323298" cy="8215532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A20A6D7F-D22F-7922-4F5D-E3456418D751}"/>
              </a:ext>
            </a:extLst>
          </p:cNvPr>
          <p:cNvSpPr txBox="1"/>
          <p:nvPr/>
        </p:nvSpPr>
        <p:spPr>
          <a:xfrm>
            <a:off x="967974" y="111187"/>
            <a:ext cx="3629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/>
              <a:t>1870-1905</a:t>
            </a:r>
          </a:p>
        </p:txBody>
      </p:sp>
    </p:spTree>
    <p:extLst>
      <p:ext uri="{BB962C8B-B14F-4D97-AF65-F5344CB8AC3E}">
        <p14:creationId xmlns:p14="http://schemas.microsoft.com/office/powerpoint/2010/main" val="889044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A85935-ECCE-6720-4569-053CEE01E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Ojämlikheter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882A251-35DB-35EF-354C-A511C2D80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År 1971 finns det över 100 förlossningskliniker i Sverige</a:t>
            </a:r>
          </a:p>
          <a:p>
            <a:r>
              <a:rPr lang="sv-SE" dirty="0"/>
              <a:t>Långt ifrån alla har barnläkare, obstetriker, operationskapacitet, narkosläkare</a:t>
            </a:r>
          </a:p>
          <a:p>
            <a:r>
              <a:rPr lang="sv-SE"/>
              <a:t>”</a:t>
            </a:r>
            <a:r>
              <a:rPr lang="sv-SE" dirty="0"/>
              <a:t>Naturlig förlossning” inte heller aktuellt överallt</a:t>
            </a:r>
          </a:p>
          <a:p>
            <a:r>
              <a:rPr lang="sv-SE" dirty="0"/>
              <a:t>”</a:t>
            </a:r>
            <a:r>
              <a:rPr lang="sv-SE" dirty="0" err="1"/>
              <a:t>Rooming</a:t>
            </a:r>
            <a:r>
              <a:rPr lang="sv-SE" dirty="0"/>
              <a:t> in” och pappor på BB – ojämnt spritt över landet</a:t>
            </a:r>
          </a:p>
        </p:txBody>
      </p:sp>
    </p:spTree>
    <p:extLst>
      <p:ext uri="{BB962C8B-B14F-4D97-AF65-F5344CB8AC3E}">
        <p14:creationId xmlns:p14="http://schemas.microsoft.com/office/powerpoint/2010/main" val="3845630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4CB3CCE-1E51-F1C6-665D-07E910E29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11944"/>
          <a:stretch/>
        </p:blipFill>
        <p:spPr>
          <a:xfrm rot="5400000">
            <a:off x="2488494" y="559505"/>
            <a:ext cx="6605411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06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DE847A6-B019-99A3-42B9-D729BBF6C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Nya nedläggningar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730D15-E427-0DB4-CFD6-425F413EA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287" y="4121253"/>
            <a:ext cx="3125337" cy="11368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Flen, Strängnäs, Bäckefors, Tingsryd, </a:t>
            </a:r>
            <a:b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Skene, Nässjö, Sveg…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00AB61C-5769-2989-B3D5-5878D9A51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261" y="593725"/>
            <a:ext cx="3501564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9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dagstidning&#10;&#10;Automatiskt genererad beskrivning">
            <a:extLst>
              <a:ext uri="{FF2B5EF4-FFF2-40B4-BE49-F238E27FC236}">
                <a16:creationId xmlns:a16="http://schemas.microsoft.com/office/drawing/2014/main" id="{9B7E26B6-268C-0CD3-6092-4D44E4E40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8" y="1028700"/>
            <a:ext cx="4391955" cy="5600700"/>
          </a:xfrm>
          <a:prstGeom prst="rect">
            <a:avLst/>
          </a:prstGeom>
        </p:spPr>
      </p:pic>
      <p:pic>
        <p:nvPicPr>
          <p:cNvPr id="7" name="Bildobjekt 6" descr="En bild som visar text, dagstidning&#10;&#10;Automatiskt genererad beskrivning">
            <a:extLst>
              <a:ext uri="{FF2B5EF4-FFF2-40B4-BE49-F238E27FC236}">
                <a16:creationId xmlns:a16="http://schemas.microsoft.com/office/drawing/2014/main" id="{6C8F25DD-5547-129D-0551-CF0A07D60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03" y="1023882"/>
            <a:ext cx="4392997" cy="5605518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D90722F-F81C-BFA5-95CA-695FCA61190B}"/>
              </a:ext>
            </a:extLst>
          </p:cNvPr>
          <p:cNvSpPr txBox="1"/>
          <p:nvPr/>
        </p:nvSpPr>
        <p:spPr>
          <a:xfrm>
            <a:off x="9544050" y="215265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/>
              <a:t>1990-2020</a:t>
            </a:r>
          </a:p>
        </p:txBody>
      </p:sp>
    </p:spTree>
    <p:extLst>
      <p:ext uri="{BB962C8B-B14F-4D97-AF65-F5344CB8AC3E}">
        <p14:creationId xmlns:p14="http://schemas.microsoft.com/office/powerpoint/2010/main" val="865888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ED2062-3320-9F22-8CA0-EAF8B8C14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händer 1990-2020?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EE8507D-15AC-B809-047F-C7D44D1B6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Babyboom och finanskris på 1990-talet</a:t>
            </a:r>
          </a:p>
          <a:p>
            <a:r>
              <a:rPr lang="sv-SE" dirty="0"/>
              <a:t>”Kvinnor sörjer en misslyckad förlossning”</a:t>
            </a:r>
          </a:p>
          <a:p>
            <a:r>
              <a:rPr lang="sv-SE" dirty="0"/>
              <a:t>Medicinsk smärtlindring och interventioner ökar…</a:t>
            </a:r>
          </a:p>
          <a:p>
            <a:r>
              <a:rPr lang="sv-SE" dirty="0"/>
              <a:t>…men också patienternas delaktighet</a:t>
            </a:r>
          </a:p>
          <a:p>
            <a:r>
              <a:rPr lang="sv-SE" dirty="0"/>
              <a:t>Reproduktionsmedicin – en framgångssaga</a:t>
            </a:r>
          </a:p>
          <a:p>
            <a:r>
              <a:rPr lang="sv-SE" dirty="0"/>
              <a:t>Inkludering – mångfald, HBTQ</a:t>
            </a:r>
          </a:p>
          <a:p>
            <a:r>
              <a:rPr lang="sv-SE" dirty="0"/>
              <a:t>Förlossningsberättelsernas epok</a:t>
            </a:r>
          </a:p>
          <a:p>
            <a:r>
              <a:rPr lang="sv-SE" dirty="0"/>
              <a:t>Extremt stort medialt intresse för förlossningsfrågor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= resultatet av vårdens utveckling, men i ett nytt informationsklimat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4396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5875B2AF-E41F-F128-2B66-B7D0063213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/>
          <a:stretch/>
        </p:blipFill>
        <p:spPr>
          <a:xfrm rot="5400000">
            <a:off x="2549794" y="1135966"/>
            <a:ext cx="5957618" cy="45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74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A6DDE2C6-1AA2-FAC9-5400-B24D48608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6" r="19483"/>
          <a:stretch/>
        </p:blipFill>
        <p:spPr>
          <a:xfrm rot="5400000">
            <a:off x="2929680" y="-1261160"/>
            <a:ext cx="5704285" cy="911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5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D578A-F2C4-4EA9-A811-B48E66D63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D259DC2-85D0-53EB-2B65-976ABD37E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57" y="5279509"/>
            <a:ext cx="9707911" cy="7398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/>
              <a:t>Exemplet Norrbotten - igen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B0A6163-57C9-865E-EA16-C0804D124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932" y="1196802"/>
            <a:ext cx="2766905" cy="321733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38B2F1D-FA4E-D522-CF9D-0857E8B38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632" y="1196801"/>
            <a:ext cx="2766905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72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9F3FBF-6F76-FA3F-E2D2-A618F68AC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Dagens ekonomiska ojämlikhet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69D4673-1BB6-4263-D2F2-88CC357A5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98" y="2032006"/>
            <a:ext cx="4501049" cy="122561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386FA57-A676-2B8A-A7B2-841817D63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96" y="4940602"/>
            <a:ext cx="6369377" cy="1130358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D617F90-2050-72FC-6476-96807E892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89" y="3941699"/>
            <a:ext cx="4464279" cy="122561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367ACEC-A33B-78FA-DA1D-2B764B859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768" y="1690688"/>
            <a:ext cx="6369377" cy="275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79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objekt 4" descr="En bild som visar utomhus, byggnad, hus, hydda&#10;&#10;AI-genererat innehåll kan vara felaktigt.">
            <a:extLst>
              <a:ext uri="{FF2B5EF4-FFF2-40B4-BE49-F238E27FC236}">
                <a16:creationId xmlns:a16="http://schemas.microsoft.com/office/drawing/2014/main" id="{8169589F-7499-6622-012F-5ABE6454C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2" b="139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0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9EB7B6A-583D-813C-EF77-5FD7C53D2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9 av 10 föder med barnmorska</a:t>
            </a:r>
          </a:p>
          <a:p>
            <a:r>
              <a:rPr lang="sv-SE" dirty="0"/>
              <a:t>Renlighet, nya behandlingar</a:t>
            </a:r>
          </a:p>
          <a:p>
            <a:r>
              <a:rPr lang="sv-SE" dirty="0"/>
              <a:t>Spädbarnsdödlighet minskar från 20 procent till 10</a:t>
            </a:r>
          </a:p>
          <a:p>
            <a:r>
              <a:rPr lang="sv-SE" dirty="0"/>
              <a:t>Mödradödligheten minskar</a:t>
            </a:r>
          </a:p>
          <a:p>
            <a:r>
              <a:rPr lang="sv-SE" dirty="0"/>
              <a:t>Tåg, telegraf, telefon</a:t>
            </a:r>
          </a:p>
          <a:p>
            <a:r>
              <a:rPr lang="sv-SE" dirty="0"/>
              <a:t>Utbildande böcker</a:t>
            </a:r>
          </a:p>
          <a:p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0B48203-3287-58E8-3A35-8B59BDB4519F}"/>
              </a:ext>
            </a:extLst>
          </p:cNvPr>
          <p:cNvSpPr txBox="1"/>
          <p:nvPr/>
        </p:nvSpPr>
        <p:spPr>
          <a:xfrm>
            <a:off x="838200" y="633045"/>
            <a:ext cx="7230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/>
              <a:t>Vad händer 1870-1905?</a:t>
            </a:r>
          </a:p>
        </p:txBody>
      </p:sp>
    </p:spTree>
    <p:extLst>
      <p:ext uri="{BB962C8B-B14F-4D97-AF65-F5344CB8AC3E}">
        <p14:creationId xmlns:p14="http://schemas.microsoft.com/office/powerpoint/2010/main" val="30476810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FB2651-332C-558A-50DA-64104399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ED992A-A231-C904-84E5-E40A02A3F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70116E2-66EF-803F-315B-0B8DC3AD6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47" y="-28227"/>
            <a:ext cx="10421653" cy="676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22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av trä, möbler, säte, pall&#10;&#10;Automatiskt genererad beskrivning">
            <a:extLst>
              <a:ext uri="{FF2B5EF4-FFF2-40B4-BE49-F238E27FC236}">
                <a16:creationId xmlns:a16="http://schemas.microsoft.com/office/drawing/2014/main" id="{582B1706-977B-8251-E541-924674A0A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98" y="826819"/>
            <a:ext cx="5380325" cy="4351338"/>
          </a:xfrm>
        </p:spPr>
      </p:pic>
      <p:pic>
        <p:nvPicPr>
          <p:cNvPr id="7" name="Bildobjekt 6" descr="En bild som visar text, pennteckning&#10;&#10;Automatiskt genererad beskrivning">
            <a:extLst>
              <a:ext uri="{FF2B5EF4-FFF2-40B4-BE49-F238E27FC236}">
                <a16:creationId xmlns:a16="http://schemas.microsoft.com/office/drawing/2014/main" id="{C611C2F6-A359-345D-B5AC-E60C07526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4681" y="613865"/>
            <a:ext cx="4296375" cy="50394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03143737-B580-6896-9FB5-A8222B0ED881}"/>
              </a:ext>
            </a:extLst>
          </p:cNvPr>
          <p:cNvSpPr txBox="1"/>
          <p:nvPr/>
        </p:nvSpPr>
        <p:spPr>
          <a:xfrm>
            <a:off x="4529798" y="5708015"/>
            <a:ext cx="7399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/>
              <a:t>Kultur → medicin</a:t>
            </a:r>
          </a:p>
        </p:txBody>
      </p:sp>
    </p:spTree>
    <p:extLst>
      <p:ext uri="{BB962C8B-B14F-4D97-AF65-F5344CB8AC3E}">
        <p14:creationId xmlns:p14="http://schemas.microsoft.com/office/powerpoint/2010/main" val="415142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650616-D9BF-C6C0-0B95-BB561293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110" y="150593"/>
            <a:ext cx="11236890" cy="1325563"/>
          </a:xfrm>
        </p:spPr>
        <p:txBody>
          <a:bodyPr/>
          <a:lstStyle/>
          <a:p>
            <a:r>
              <a:rPr lang="sv-SE" dirty="0"/>
              <a:t>Geografiska ojämlikheter: barnmorskor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DA2A488-80EA-520D-98BB-DF5E14CD8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414" y="1565753"/>
            <a:ext cx="8997808" cy="41181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BDB39ED9-7D4D-3898-A8C2-A597DB115C33}"/>
                  </a:ext>
                </a:extLst>
              </p14:cNvPr>
              <p14:cNvContentPartPr/>
              <p14:nvPr/>
            </p14:nvContentPartPr>
            <p14:xfrm>
              <a:off x="2755618" y="2154082"/>
              <a:ext cx="1027440" cy="2520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BDB39ED9-7D4D-3898-A8C2-A597DB115C3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1618" y="2046442"/>
                <a:ext cx="1135080" cy="24084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ruta 8">
            <a:extLst>
              <a:ext uri="{FF2B5EF4-FFF2-40B4-BE49-F238E27FC236}">
                <a16:creationId xmlns:a16="http://schemas.microsoft.com/office/drawing/2014/main" id="{7D048D1A-5986-AA84-C735-6BFF31A53669}"/>
              </a:ext>
            </a:extLst>
          </p:cNvPr>
          <p:cNvSpPr txBox="1"/>
          <p:nvPr/>
        </p:nvSpPr>
        <p:spPr>
          <a:xfrm>
            <a:off x="997414" y="5899759"/>
            <a:ext cx="645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Samma siffra år 2021: 1,3 per 1000 (riket)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E40C02D3-E81B-BFF6-116D-9FE1AC7EF655}"/>
                  </a:ext>
                </a:extLst>
              </p14:cNvPr>
              <p14:cNvContentPartPr/>
              <p14:nvPr/>
            </p14:nvContentPartPr>
            <p14:xfrm>
              <a:off x="9164624" y="5209402"/>
              <a:ext cx="631080" cy="65160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E40C02D3-E81B-BFF6-116D-9FE1AC7EF6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10984" y="5101762"/>
                <a:ext cx="73872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7C022576-FAF3-1540-0BB4-45B3F92E4843}"/>
                  </a:ext>
                </a:extLst>
              </p14:cNvPr>
              <p14:cNvContentPartPr/>
              <p14:nvPr/>
            </p14:nvContentPartPr>
            <p14:xfrm>
              <a:off x="3460064" y="3594442"/>
              <a:ext cx="385200" cy="1692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7C022576-FAF3-1540-0BB4-45B3F92E484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06064" y="3486802"/>
                <a:ext cx="492840" cy="23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0362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B5CB6BB-7DF8-9DC9-0E36-0E657AC4C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803" y="304364"/>
            <a:ext cx="3943900" cy="624927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42BFEE3-D46B-A8B1-6823-1BB7B7D4D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002" y="2417523"/>
            <a:ext cx="6053505" cy="16032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8A8C28E7-F116-6C96-C51E-E2BC4328D86B}"/>
                  </a:ext>
                </a:extLst>
              </p14:cNvPr>
              <p14:cNvContentPartPr/>
              <p14:nvPr/>
            </p14:nvContentPartPr>
            <p14:xfrm>
              <a:off x="3632504" y="1120882"/>
              <a:ext cx="1002600" cy="8280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8A8C28E7-F116-6C96-C51E-E2BC4328D8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6864" y="1048882"/>
                <a:ext cx="107424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E2A42F19-D63A-AA61-6BD8-532B4D96921A}"/>
                  </a:ext>
                </a:extLst>
              </p14:cNvPr>
              <p14:cNvContentPartPr/>
              <p14:nvPr/>
            </p14:nvContentPartPr>
            <p14:xfrm>
              <a:off x="3043904" y="1165162"/>
              <a:ext cx="225360" cy="129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E2A42F19-D63A-AA61-6BD8-532B4D96921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08264" y="1093162"/>
                <a:ext cx="2970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458DDAB2-F2D2-891A-DC46-280253295ED7}"/>
                  </a:ext>
                </a:extLst>
              </p14:cNvPr>
              <p14:cNvContentPartPr/>
              <p14:nvPr/>
            </p14:nvContentPartPr>
            <p14:xfrm>
              <a:off x="1840784" y="1265242"/>
              <a:ext cx="388800" cy="36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458DDAB2-F2D2-891A-DC46-280253295E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05144" y="1193242"/>
                <a:ext cx="4604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060922CD-766E-EA34-037D-A5336F8F93A4}"/>
                  </a:ext>
                </a:extLst>
              </p14:cNvPr>
              <p14:cNvContentPartPr/>
              <p14:nvPr/>
            </p14:nvContentPartPr>
            <p14:xfrm>
              <a:off x="3381944" y="2216722"/>
              <a:ext cx="998640" cy="3852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060922CD-766E-EA34-037D-A5336F8F93A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46304" y="2145082"/>
                <a:ext cx="107028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25162455-80FC-7CE5-DB98-8529E3CE8B0D}"/>
                  </a:ext>
                </a:extLst>
              </p14:cNvPr>
              <p14:cNvContentPartPr/>
              <p14:nvPr/>
            </p14:nvContentPartPr>
            <p14:xfrm>
              <a:off x="1565384" y="2343442"/>
              <a:ext cx="368280" cy="6192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25162455-80FC-7CE5-DB98-8529E3CE8B0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9744" y="2271442"/>
                <a:ext cx="43992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070814A7-736B-B559-0ED7-1FBFDB5AB5A6}"/>
                  </a:ext>
                </a:extLst>
              </p14:cNvPr>
              <p14:cNvContentPartPr/>
              <p14:nvPr/>
            </p14:nvContentPartPr>
            <p14:xfrm>
              <a:off x="4195904" y="2452162"/>
              <a:ext cx="232200" cy="15480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070814A7-736B-B559-0ED7-1FBFDB5AB5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59904" y="2380522"/>
                <a:ext cx="30384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16FC17AC-86AA-0649-D22B-AFB701796926}"/>
                  </a:ext>
                </a:extLst>
              </p14:cNvPr>
              <p14:cNvContentPartPr/>
              <p14:nvPr/>
            </p14:nvContentPartPr>
            <p14:xfrm>
              <a:off x="1565384" y="3769042"/>
              <a:ext cx="2107080" cy="5328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16FC17AC-86AA-0649-D22B-AFB70179692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29744" y="3697042"/>
                <a:ext cx="217872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3D73766E-D07F-08C2-14BC-92C2BEA70FD8}"/>
                  </a:ext>
                </a:extLst>
              </p14:cNvPr>
              <p14:cNvContentPartPr/>
              <p14:nvPr/>
            </p14:nvContentPartPr>
            <p14:xfrm>
              <a:off x="2780384" y="4532962"/>
              <a:ext cx="1556640" cy="6480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3D73766E-D07F-08C2-14BC-92C2BEA70FD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4744" y="4460962"/>
                <a:ext cx="162828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487A52DB-CFFF-7268-61D6-FB657164469E}"/>
                  </a:ext>
                </a:extLst>
              </p14:cNvPr>
              <p14:cNvContentPartPr/>
              <p14:nvPr/>
            </p14:nvContentPartPr>
            <p14:xfrm>
              <a:off x="4208504" y="5522962"/>
              <a:ext cx="480600" cy="2736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487A52DB-CFFF-7268-61D6-FB657164469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72864" y="5450962"/>
                <a:ext cx="55224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1BC73F6E-62F1-2C9F-7710-5146B5566280}"/>
                  </a:ext>
                </a:extLst>
              </p14:cNvPr>
              <p14:cNvContentPartPr/>
              <p14:nvPr/>
            </p14:nvContentPartPr>
            <p14:xfrm>
              <a:off x="1603184" y="5610442"/>
              <a:ext cx="1672560" cy="11520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1BC73F6E-62F1-2C9F-7710-5146B556628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567184" y="5538442"/>
                <a:ext cx="174420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" name="Pennanteckning 18">
                <a:extLst>
                  <a:ext uri="{FF2B5EF4-FFF2-40B4-BE49-F238E27FC236}">
                    <a16:creationId xmlns:a16="http://schemas.microsoft.com/office/drawing/2014/main" id="{A16BC126-53E8-1E3B-F2BB-BB9F9A93FB7E}"/>
                  </a:ext>
                </a:extLst>
              </p14:cNvPr>
              <p14:cNvContentPartPr/>
              <p14:nvPr/>
            </p14:nvContentPartPr>
            <p14:xfrm>
              <a:off x="2930864" y="5736802"/>
              <a:ext cx="295200" cy="5040"/>
            </p14:xfrm>
          </p:contentPart>
        </mc:Choice>
        <mc:Fallback xmlns="">
          <p:pic>
            <p:nvPicPr>
              <p:cNvPr id="19" name="Pennanteckning 18">
                <a:extLst>
                  <a:ext uri="{FF2B5EF4-FFF2-40B4-BE49-F238E27FC236}">
                    <a16:creationId xmlns:a16="http://schemas.microsoft.com/office/drawing/2014/main" id="{A16BC126-53E8-1E3B-F2BB-BB9F9A93FB7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895224" y="5665162"/>
                <a:ext cx="36684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" name="Pennanteckning 19">
                <a:extLst>
                  <a:ext uri="{FF2B5EF4-FFF2-40B4-BE49-F238E27FC236}">
                    <a16:creationId xmlns:a16="http://schemas.microsoft.com/office/drawing/2014/main" id="{C02A14FF-3176-6AB4-661A-393C977F429F}"/>
                  </a:ext>
                </a:extLst>
              </p14:cNvPr>
              <p14:cNvContentPartPr/>
              <p14:nvPr/>
            </p14:nvContentPartPr>
            <p14:xfrm>
              <a:off x="5861984" y="3368002"/>
              <a:ext cx="1257840" cy="65160"/>
            </p14:xfrm>
          </p:contentPart>
        </mc:Choice>
        <mc:Fallback xmlns="">
          <p:pic>
            <p:nvPicPr>
              <p:cNvPr id="20" name="Pennanteckning 19">
                <a:extLst>
                  <a:ext uri="{FF2B5EF4-FFF2-40B4-BE49-F238E27FC236}">
                    <a16:creationId xmlns:a16="http://schemas.microsoft.com/office/drawing/2014/main" id="{C02A14FF-3176-6AB4-661A-393C977F429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25984" y="3296362"/>
                <a:ext cx="1329480" cy="20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9900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56BB56-164B-1939-DA20-62C4C4F2B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Samtidigt: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B66096-286C-8855-769E-EEE32EA5A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52156" cy="4351338"/>
          </a:xfrm>
        </p:spPr>
        <p:txBody>
          <a:bodyPr/>
          <a:lstStyle/>
          <a:p>
            <a:r>
              <a:rPr lang="sv-SE" dirty="0"/>
              <a:t>1904 föder bara 40 % av Norrbottens kvinnor med examinerad barnmorska, jämfört med 94 % i riket</a:t>
            </a:r>
          </a:p>
          <a:p>
            <a:r>
              <a:rPr lang="sv-SE" dirty="0"/>
              <a:t>Jukkasjärvi får ingen barnmorska förrän 1897</a:t>
            </a:r>
          </a:p>
          <a:p>
            <a:endParaRPr lang="sv-SE" dirty="0"/>
          </a:p>
        </p:txBody>
      </p:sp>
      <p:pic>
        <p:nvPicPr>
          <p:cNvPr id="5" name="Bildobjekt 4" descr="En bild som visar utomhus, träd, snö, vinter&#10;&#10;AI-genererat innehåll kan vara felaktigt.">
            <a:extLst>
              <a:ext uri="{FF2B5EF4-FFF2-40B4-BE49-F238E27FC236}">
                <a16:creationId xmlns:a16="http://schemas.microsoft.com/office/drawing/2014/main" id="{E817F636-55D5-3CB0-EA52-A0E3F8FA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56" y="1443458"/>
            <a:ext cx="3657600" cy="36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29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628276-4251-7A94-74E9-A73C1D14E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Geografiska ojämlikheter: sjukhus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58D6C0C-E6E1-063D-6575-B60E26417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0" y="2277167"/>
            <a:ext cx="11274440" cy="27962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A9483148-2DDE-94D0-C49A-D80A21B33D64}"/>
                  </a:ext>
                </a:extLst>
              </p14:cNvPr>
              <p14:cNvContentPartPr/>
              <p14:nvPr/>
            </p14:nvContentPartPr>
            <p14:xfrm>
              <a:off x="12450418" y="2216722"/>
              <a:ext cx="360" cy="36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A9483148-2DDE-94D0-C49A-D80A21B33D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96778" y="210908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B091D5D1-205E-38AD-1B4B-856FBB8A3798}"/>
                  </a:ext>
                </a:extLst>
              </p14:cNvPr>
              <p14:cNvContentPartPr/>
              <p14:nvPr/>
            </p14:nvContentPartPr>
            <p14:xfrm>
              <a:off x="5292538" y="2779042"/>
              <a:ext cx="844920" cy="5328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B091D5D1-205E-38AD-1B4B-856FBB8A379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38898" y="2671402"/>
                <a:ext cx="95256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51325CEE-556E-1213-17B8-81ECC09D7019}"/>
                  </a:ext>
                </a:extLst>
              </p14:cNvPr>
              <p14:cNvContentPartPr/>
              <p14:nvPr/>
            </p14:nvContentPartPr>
            <p14:xfrm>
              <a:off x="3795298" y="3054082"/>
              <a:ext cx="650880" cy="10440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51325CEE-556E-1213-17B8-81ECC09D70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1298" y="2946442"/>
                <a:ext cx="7585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2A826007-338E-B66D-9E68-AB6BE36932D5}"/>
                  </a:ext>
                </a:extLst>
              </p14:cNvPr>
              <p14:cNvContentPartPr/>
              <p14:nvPr/>
            </p14:nvContentPartPr>
            <p14:xfrm>
              <a:off x="4108498" y="2979922"/>
              <a:ext cx="2018160" cy="21492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2A826007-338E-B66D-9E68-AB6BE36932D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54498" y="2872282"/>
                <a:ext cx="2125800" cy="43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1EDFB4CA-1D42-8C88-0140-8F903D74B41F}"/>
                  </a:ext>
                </a:extLst>
              </p14:cNvPr>
              <p14:cNvContentPartPr/>
              <p14:nvPr/>
            </p14:nvContentPartPr>
            <p14:xfrm>
              <a:off x="4897361" y="3682642"/>
              <a:ext cx="2279880" cy="5076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1EDFB4CA-1D42-8C88-0140-8F903D74B41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43361" y="3574642"/>
                <a:ext cx="2387520" cy="26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9845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11668</TotalTime>
  <Words>893</Words>
  <Application>Microsoft Office PowerPoint</Application>
  <PresentationFormat>Bredbild</PresentationFormat>
  <Paragraphs>156</Paragraphs>
  <Slides>40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Geografiska ojämlikheter: barnmorskor</vt:lpstr>
      <vt:lpstr>PowerPoint-presentation</vt:lpstr>
      <vt:lpstr>Samtidigt:</vt:lpstr>
      <vt:lpstr>Geografiska ojämlikheter: sjukhus</vt:lpstr>
      <vt:lpstr>PowerPoint-presentation</vt:lpstr>
      <vt:lpstr>PowerPoint-presentation</vt:lpstr>
      <vt:lpstr>PowerPoint-presentation</vt:lpstr>
      <vt:lpstr>Vad händer 1905-1925?</vt:lpstr>
      <vt:lpstr>Några ojämlikheter 1900-1925</vt:lpstr>
      <vt:lpstr>PowerPoint-presentation</vt:lpstr>
      <vt:lpstr>PowerPoint-presentation</vt:lpstr>
      <vt:lpstr>Vad händer 1925-1950?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Vad händer 1950-1970?</vt:lpstr>
      <vt:lpstr>PowerPoint-presentation</vt:lpstr>
      <vt:lpstr>PowerPoint-presentation</vt:lpstr>
      <vt:lpstr>PowerPoint-presentation</vt:lpstr>
      <vt:lpstr>Vad händer 1970-1990?</vt:lpstr>
      <vt:lpstr>PowerPoint-presentation</vt:lpstr>
      <vt:lpstr>PowerPoint-presentation</vt:lpstr>
      <vt:lpstr>Ojämlikheter</vt:lpstr>
      <vt:lpstr>PowerPoint-presentation</vt:lpstr>
      <vt:lpstr>Nya nedläggningar</vt:lpstr>
      <vt:lpstr>PowerPoint-presentation</vt:lpstr>
      <vt:lpstr>Vad händer 1990-2020?</vt:lpstr>
      <vt:lpstr>PowerPoint-presentation</vt:lpstr>
      <vt:lpstr>PowerPoint-presentation</vt:lpstr>
      <vt:lpstr>Exemplet Norrbotten - igen</vt:lpstr>
      <vt:lpstr>Dagens ekonomiska ojämlikhet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Maja Larsson</dc:creator>
  <cp:lastModifiedBy>Maja Larsson</cp:lastModifiedBy>
  <cp:revision>10</cp:revision>
  <dcterms:created xsi:type="dcterms:W3CDTF">2022-10-28T04:31:44Z</dcterms:created>
  <dcterms:modified xsi:type="dcterms:W3CDTF">2025-04-04T08:14:30Z</dcterms:modified>
</cp:coreProperties>
</file>