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827-3C78-4B40-9FAF-1E60746A883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08D1-6F90-4710-9687-2D5C0A343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2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827-3C78-4B40-9FAF-1E60746A883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08D1-6F90-4710-9687-2D5C0A343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79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827-3C78-4B40-9FAF-1E60746A883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08D1-6F90-4710-9687-2D5C0A343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94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827-3C78-4B40-9FAF-1E60746A883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08D1-6F90-4710-9687-2D5C0A343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65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827-3C78-4B40-9FAF-1E60746A883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08D1-6F90-4710-9687-2D5C0A343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06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827-3C78-4B40-9FAF-1E60746A883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08D1-6F90-4710-9687-2D5C0A343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827-3C78-4B40-9FAF-1E60746A883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08D1-6F90-4710-9687-2D5C0A343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1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827-3C78-4B40-9FAF-1E60746A883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08D1-6F90-4710-9687-2D5C0A343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7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827-3C78-4B40-9FAF-1E60746A883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08D1-6F90-4710-9687-2D5C0A343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109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827-3C78-4B40-9FAF-1E60746A883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08D1-6F90-4710-9687-2D5C0A343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9827-3C78-4B40-9FAF-1E60746A883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208D1-6F90-4710-9687-2D5C0A343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5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89827-3C78-4B40-9FAF-1E60746A883C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208D1-6F90-4710-9687-2D5C0A343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15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Mål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prenatal detection </a:t>
            </a:r>
            <a:r>
              <a:rPr lang="en-US" dirty="0" err="1"/>
              <a:t>av</a:t>
            </a:r>
            <a:r>
              <a:rPr lang="en-US" dirty="0"/>
              <a:t> CHD</a:t>
            </a:r>
          </a:p>
        </p:txBody>
      </p:sp>
    </p:spTree>
    <p:extLst>
      <p:ext uri="{BB962C8B-B14F-4D97-AF65-F5344CB8AC3E}">
        <p14:creationId xmlns:p14="http://schemas.microsoft.com/office/powerpoint/2010/main" val="754402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080" y="1737884"/>
            <a:ext cx="8142720" cy="4736662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Prenatal Detection </a:t>
            </a:r>
            <a:r>
              <a:rPr lang="en-US" dirty="0" err="1"/>
              <a:t>Swedcon</a:t>
            </a:r>
            <a:r>
              <a:rPr lang="en-US" dirty="0"/>
              <a:t> </a:t>
            </a:r>
            <a:r>
              <a:rPr lang="en-US" dirty="0" err="1"/>
              <a:t>årsrapport</a:t>
            </a:r>
            <a:r>
              <a:rPr lang="en-US" dirty="0"/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289679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862" y="1120568"/>
            <a:ext cx="8934812" cy="5737431"/>
          </a:xfrm>
          <a:prstGeom prst="rect">
            <a:avLst/>
          </a:prstGeom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82745" cy="1325563"/>
          </a:xfrm>
        </p:spPr>
        <p:txBody>
          <a:bodyPr/>
          <a:lstStyle/>
          <a:p>
            <a:r>
              <a:rPr lang="en-US" dirty="0"/>
              <a:t>Prenatal detection </a:t>
            </a:r>
            <a:r>
              <a:rPr lang="en-US" dirty="0" err="1"/>
              <a:t>livshotande</a:t>
            </a:r>
            <a:r>
              <a:rPr lang="en-US" dirty="0"/>
              <a:t> CHD 2020-2021</a:t>
            </a:r>
          </a:p>
        </p:txBody>
      </p:sp>
    </p:spTree>
    <p:extLst>
      <p:ext uri="{BB962C8B-B14F-4D97-AF65-F5344CB8AC3E}">
        <p14:creationId xmlns:p14="http://schemas.microsoft.com/office/powerpoint/2010/main" val="2622061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65436" cy="1325563"/>
          </a:xfrm>
        </p:spPr>
        <p:txBody>
          <a:bodyPr/>
          <a:lstStyle/>
          <a:p>
            <a:r>
              <a:rPr lang="en-US" dirty="0"/>
              <a:t>Prenatal detection </a:t>
            </a:r>
            <a:r>
              <a:rPr lang="en-US" dirty="0" err="1"/>
              <a:t>Danmark</a:t>
            </a:r>
            <a:r>
              <a:rPr lang="en-US" dirty="0"/>
              <a:t> 2015-2018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6671" y="333953"/>
            <a:ext cx="3733787" cy="6524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256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20" y="1314450"/>
            <a:ext cx="12316428" cy="448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76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Bredbild</PresentationFormat>
  <Paragraphs>4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Mål för prenatal detection av CHD</vt:lpstr>
      <vt:lpstr>Prenatal Detection Swedcon årsrapport 2021</vt:lpstr>
      <vt:lpstr>Prenatal detection livshotande CHD 2020-2021</vt:lpstr>
      <vt:lpstr>Prenatal detection Danmark 2015-2018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Mål för prenatal detection av CHD</dc:title>
  <dc:creator>Kalliopi Kazamia</dc:creator>
  <cp:lastModifiedBy>Brodszki Jana</cp:lastModifiedBy>
  <cp:revision>3</cp:revision>
  <dcterms:created xsi:type="dcterms:W3CDTF">2023-02-09T15:32:11Z</dcterms:created>
  <dcterms:modified xsi:type="dcterms:W3CDTF">2023-03-14T07:46:36Z</dcterms:modified>
</cp:coreProperties>
</file>